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7B0F-D197-4E4D-84E8-769F726FAB80}" type="datetimeFigureOut">
              <a:rPr lang="pl-PL" smtClean="0"/>
              <a:t>20.05.2021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92D0-25F9-4B60-A6BA-998812F7655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899592" y="4667126"/>
            <a:ext cx="7416824" cy="706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spc="-1" dirty="0">
                <a:solidFill>
                  <a:srgbClr val="000000"/>
                </a:solidFill>
              </a:rPr>
              <a:t>НАЗВАНИЕ </a:t>
            </a:r>
            <a:r>
              <a:rPr lang="ru-RU" sz="2400" spc="-1" dirty="0" smtClean="0">
                <a:solidFill>
                  <a:srgbClr val="000000"/>
                </a:solidFill>
              </a:rPr>
              <a:t>ДОКЛАДА</a:t>
            </a:r>
            <a:endParaRPr lang="ru-RU" sz="2400" spc="-1" dirty="0">
              <a:latin typeface="Arial"/>
            </a:endParaRP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2843808" y="5675238"/>
            <a:ext cx="3456384" cy="706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sz="2800" dirty="0">
                <a:latin typeface="+mj-lt"/>
                <a:ea typeface="+mj-ea"/>
                <a:cs typeface="+mj-cs"/>
              </a:rPr>
              <a:t>ИМЯ, ФАМИЛИЯ АВТОРА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sz="2800" dirty="0">
                <a:latin typeface="+mj-lt"/>
                <a:ea typeface="+mj-ea"/>
                <a:cs typeface="+mj-cs"/>
              </a:rPr>
              <a:t>АФИЛИАЦИЯ</a:t>
            </a:r>
            <a:r>
              <a:rPr lang="pl-PL" sz="2800" dirty="0">
                <a:latin typeface="+mj-lt"/>
                <a:ea typeface="+mj-ea"/>
                <a:cs typeface="+mj-cs"/>
              </a:rPr>
              <a:t>/</a:t>
            </a:r>
            <a:r>
              <a:rPr lang="az-Cyrl-AZ" sz="2800" dirty="0">
                <a:latin typeface="+mj-lt"/>
                <a:ea typeface="+mj-ea"/>
                <a:cs typeface="+mj-cs"/>
              </a:rPr>
              <a:t>ДОЛЖНОСТЬ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7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</Words>
  <Application>Microsoft Office PowerPoint</Application>
  <PresentationFormat>Pokaz na ekranie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Arial</vt:lpstr>
      <vt:lpstr>Calibri</vt:lpstr>
      <vt:lpstr>Motyw pakietu Office</vt:lpstr>
      <vt:lpstr>Prezentacja programu PowerPoint</vt:lpstr>
      <vt:lpstr>Prezentacja programu PowerPoint</vt:lpstr>
    </vt:vector>
  </TitlesOfParts>
  <Company>WSEI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konferencji data konferencji Może informacja skąd jest finansowana – małą czcionką</dc:title>
  <dc:creator>Pracownik</dc:creator>
  <cp:lastModifiedBy>Robert Chmura</cp:lastModifiedBy>
  <cp:revision>12</cp:revision>
  <dcterms:created xsi:type="dcterms:W3CDTF">2020-11-03T09:14:43Z</dcterms:created>
  <dcterms:modified xsi:type="dcterms:W3CDTF">2021-05-20T08:50:54Z</dcterms:modified>
</cp:coreProperties>
</file>