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9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t>10.05.2021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t>10.05.2021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t>10.05.2021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t>10.05.2021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t>10.05.2021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t>10.05.2021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t>10.05.2021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t>10.05.2021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t>10.05.2021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t>10.05.2021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t>10.05.2021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37B0F-D197-4E4D-84E8-769F726FAB80}" type="datetimeFigureOut">
              <a:rPr lang="pl-PL" smtClean="0"/>
              <a:t>10.05.2021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3"/>
          <p:cNvSpPr txBox="1">
            <a:spLocks/>
          </p:cNvSpPr>
          <p:nvPr/>
        </p:nvSpPr>
        <p:spPr>
          <a:xfrm>
            <a:off x="899592" y="4667126"/>
            <a:ext cx="7416824" cy="7060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TITLE OF POSTER/PRESENTATION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ytuł 3"/>
          <p:cNvSpPr txBox="1">
            <a:spLocks/>
          </p:cNvSpPr>
          <p:nvPr/>
        </p:nvSpPr>
        <p:spPr>
          <a:xfrm>
            <a:off x="2843808" y="5675238"/>
            <a:ext cx="3456384" cy="7060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latin typeface="+mj-lt"/>
                <a:ea typeface="+mj-ea"/>
                <a:cs typeface="+mj-cs"/>
              </a:rPr>
              <a:t>First and last name of the Author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latin typeface="+mj-lt"/>
                <a:ea typeface="+mj-ea"/>
                <a:cs typeface="+mj-cs"/>
              </a:rPr>
              <a:t>Affiliation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578110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11</Words>
  <Application>Microsoft Office PowerPoint</Application>
  <PresentationFormat>Pokaz na ekranie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5" baseType="lpstr">
      <vt:lpstr>Arial</vt:lpstr>
      <vt:lpstr>Calibri</vt:lpstr>
      <vt:lpstr>Motyw pakietu Office</vt:lpstr>
      <vt:lpstr>Prezentacja programu PowerPoint</vt:lpstr>
      <vt:lpstr>Prezentacja programu PowerPoint</vt:lpstr>
    </vt:vector>
  </TitlesOfParts>
  <Company>WSEI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konferencji data konferencji Może informacja skąd jest finansowana – małą czcionką</dc:title>
  <dc:creator>Pracownik</dc:creator>
  <cp:lastModifiedBy>Robert Chmura</cp:lastModifiedBy>
  <cp:revision>8</cp:revision>
  <dcterms:created xsi:type="dcterms:W3CDTF">2020-11-03T09:14:43Z</dcterms:created>
  <dcterms:modified xsi:type="dcterms:W3CDTF">2021-05-10T09:47:59Z</dcterms:modified>
</cp:coreProperties>
</file>