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899592" y="4667126"/>
            <a:ext cx="741682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Tytuł</a:t>
            </a:r>
            <a:r>
              <a:rPr kumimoji="0" lang="pl-PL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plakatu/prezentacji/wystąpienia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2843808" y="5675238"/>
            <a:ext cx="345638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latin typeface="+mj-lt"/>
                <a:ea typeface="+mj-ea"/>
                <a:cs typeface="+mj-cs"/>
              </a:rPr>
              <a:t>Imię i nazwisko Autora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Afiliacja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913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Company>WSEI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konferencji data konferencji Może informacja skąd jest finansowana – małą czcionką</dc:title>
  <dc:creator>Pracownik</dc:creator>
  <cp:lastModifiedBy>Robert Chmura</cp:lastModifiedBy>
  <cp:revision>6</cp:revision>
  <dcterms:created xsi:type="dcterms:W3CDTF">2020-11-03T09:14:43Z</dcterms:created>
  <dcterms:modified xsi:type="dcterms:W3CDTF">2021-05-10T09:12:34Z</dcterms:modified>
</cp:coreProperties>
</file>