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7"/>
  </p:notesMasterIdLst>
  <p:handoutMasterIdLst>
    <p:handoutMasterId r:id="rId8"/>
  </p:handoutMasterIdLst>
  <p:sldIdLst>
    <p:sldId id="257" r:id="rId3"/>
    <p:sldId id="256" r:id="rId4"/>
    <p:sldId id="258" r:id="rId5"/>
    <p:sldId id="259" r:id="rId6"/>
  </p:sldIdLst>
  <p:sldSz cx="20159663" cy="20159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9D5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564" autoAdjust="0"/>
  </p:normalViewPr>
  <p:slideViewPr>
    <p:cSldViewPr snapToGrid="0">
      <p:cViewPr>
        <p:scale>
          <a:sx n="30" d="100"/>
          <a:sy n="30" d="100"/>
        </p:scale>
        <p:origin x="-1949" y="19"/>
      </p:cViewPr>
      <p:guideLst>
        <p:guide orient="horz" pos="6349"/>
        <p:guide pos="63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501" y="4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9B11BC2-D6C5-400F-9186-A5DF428910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93406D5-363C-4F39-9402-32907FAF1E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936C7-8304-41B7-8277-815DE44444CB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E2969C9-A02E-4104-AF3B-411C57A38F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87B896-F9D1-4D62-8857-09C4BB4883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F3C63-621C-4BAC-8800-5463FFF1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892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B76E2-0B4E-4959-90C6-4459018223E2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384D9-B660-4157-9E4C-1187EEFDA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0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5328" rtl="0" eaLnBrk="1" latinLnBrk="0" hangingPunct="1">
      <a:defRPr sz="2540" kern="1200">
        <a:solidFill>
          <a:schemeClr val="tx1"/>
        </a:solidFill>
        <a:latin typeface="+mn-lt"/>
        <a:ea typeface="+mn-ea"/>
        <a:cs typeface="+mn-cs"/>
      </a:defRPr>
    </a:lvl1pPr>
    <a:lvl2pPr marL="967664" algn="l" defTabSz="1935328" rtl="0" eaLnBrk="1" latinLnBrk="0" hangingPunct="1">
      <a:defRPr sz="2540" kern="1200">
        <a:solidFill>
          <a:schemeClr val="tx1"/>
        </a:solidFill>
        <a:latin typeface="+mn-lt"/>
        <a:ea typeface="+mn-ea"/>
        <a:cs typeface="+mn-cs"/>
      </a:defRPr>
    </a:lvl2pPr>
    <a:lvl3pPr marL="1935328" algn="l" defTabSz="1935328" rtl="0" eaLnBrk="1" latinLnBrk="0" hangingPunct="1">
      <a:defRPr sz="2540" kern="1200">
        <a:solidFill>
          <a:schemeClr val="tx1"/>
        </a:solidFill>
        <a:latin typeface="+mn-lt"/>
        <a:ea typeface="+mn-ea"/>
        <a:cs typeface="+mn-cs"/>
      </a:defRPr>
    </a:lvl3pPr>
    <a:lvl4pPr marL="2902991" algn="l" defTabSz="1935328" rtl="0" eaLnBrk="1" latinLnBrk="0" hangingPunct="1">
      <a:defRPr sz="2540" kern="1200">
        <a:solidFill>
          <a:schemeClr val="tx1"/>
        </a:solidFill>
        <a:latin typeface="+mn-lt"/>
        <a:ea typeface="+mn-ea"/>
        <a:cs typeface="+mn-cs"/>
      </a:defRPr>
    </a:lvl4pPr>
    <a:lvl5pPr marL="3870655" algn="l" defTabSz="1935328" rtl="0" eaLnBrk="1" latinLnBrk="0" hangingPunct="1">
      <a:defRPr sz="2540" kern="1200">
        <a:solidFill>
          <a:schemeClr val="tx1"/>
        </a:solidFill>
        <a:latin typeface="+mn-lt"/>
        <a:ea typeface="+mn-ea"/>
        <a:cs typeface="+mn-cs"/>
      </a:defRPr>
    </a:lvl5pPr>
    <a:lvl6pPr marL="4838319" algn="l" defTabSz="1935328" rtl="0" eaLnBrk="1" latinLnBrk="0" hangingPunct="1">
      <a:defRPr sz="2540" kern="1200">
        <a:solidFill>
          <a:schemeClr val="tx1"/>
        </a:solidFill>
        <a:latin typeface="+mn-lt"/>
        <a:ea typeface="+mn-ea"/>
        <a:cs typeface="+mn-cs"/>
      </a:defRPr>
    </a:lvl6pPr>
    <a:lvl7pPr marL="5805983" algn="l" defTabSz="1935328" rtl="0" eaLnBrk="1" latinLnBrk="0" hangingPunct="1">
      <a:defRPr sz="2540" kern="1200">
        <a:solidFill>
          <a:schemeClr val="tx1"/>
        </a:solidFill>
        <a:latin typeface="+mn-lt"/>
        <a:ea typeface="+mn-ea"/>
        <a:cs typeface="+mn-cs"/>
      </a:defRPr>
    </a:lvl7pPr>
    <a:lvl8pPr marL="6773647" algn="l" defTabSz="1935328" rtl="0" eaLnBrk="1" latinLnBrk="0" hangingPunct="1">
      <a:defRPr sz="2540" kern="1200">
        <a:solidFill>
          <a:schemeClr val="tx1"/>
        </a:solidFill>
        <a:latin typeface="+mn-lt"/>
        <a:ea typeface="+mn-ea"/>
        <a:cs typeface="+mn-cs"/>
      </a:defRPr>
    </a:lvl8pPr>
    <a:lvl9pPr marL="7741310" algn="l" defTabSz="1935328" rtl="0" eaLnBrk="1" latinLnBrk="0" hangingPunct="1">
      <a:defRPr sz="25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12B90-10F9-4E61-BBB5-788AF6B7FD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18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191" y="537588"/>
            <a:ext cx="19353276" cy="1908448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369" y="2593818"/>
            <a:ext cx="16480525" cy="8601456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13228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6737" y="11375116"/>
            <a:ext cx="14497794" cy="4080627"/>
          </a:xfrm>
        </p:spPr>
        <p:txBody>
          <a:bodyPr>
            <a:normAutofit/>
          </a:bodyPr>
          <a:lstStyle>
            <a:lvl1pPr marL="0" indent="0" algn="ctr">
              <a:spcBef>
                <a:spcPts val="2205"/>
              </a:spcBef>
              <a:buNone/>
              <a:defRPr sz="3968">
                <a:solidFill>
                  <a:srgbClr val="FFFFFF"/>
                </a:solidFill>
              </a:defRPr>
            </a:lvl1pPr>
            <a:lvl2pPr marL="755992" indent="0" algn="ctr">
              <a:buNone/>
              <a:defRPr sz="3968"/>
            </a:lvl2pPr>
            <a:lvl3pPr marL="1511983" indent="0" algn="ctr">
              <a:buNone/>
              <a:defRPr sz="3968"/>
            </a:lvl3pPr>
            <a:lvl4pPr marL="2267975" indent="0" algn="ctr">
              <a:buNone/>
              <a:defRPr sz="3307"/>
            </a:lvl4pPr>
            <a:lvl5pPr marL="3023967" indent="0" algn="ctr">
              <a:buNone/>
              <a:defRPr sz="3307"/>
            </a:lvl5pPr>
            <a:lvl6pPr marL="3779958" indent="0" algn="ctr">
              <a:buNone/>
              <a:defRPr sz="3307"/>
            </a:lvl6pPr>
            <a:lvl7pPr marL="4535950" indent="0" algn="ctr">
              <a:buNone/>
              <a:defRPr sz="3307"/>
            </a:lvl7pPr>
            <a:lvl8pPr marL="5291941" indent="0" algn="ctr">
              <a:buNone/>
              <a:defRPr sz="3307"/>
            </a:lvl8pPr>
            <a:lvl9pPr marL="6047933" indent="0" algn="ctr">
              <a:buNone/>
              <a:defRPr sz="330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3271746" y="10975817"/>
            <a:ext cx="136077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02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94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426760" y="2239963"/>
            <a:ext cx="3842936" cy="1590373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969" y="2239963"/>
            <a:ext cx="12284795" cy="159037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360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11975" y="6262563"/>
            <a:ext cx="17135714" cy="4321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23950" y="11423809"/>
            <a:ext cx="14111764" cy="51519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07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1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23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31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4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55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6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9493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7473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2474" y="12954452"/>
            <a:ext cx="17135714" cy="4003933"/>
          </a:xfrm>
        </p:spPr>
        <p:txBody>
          <a:bodyPr anchor="t"/>
          <a:lstStyle>
            <a:lvl1pPr algn="l">
              <a:defRPr sz="8819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92474" y="8544527"/>
            <a:ext cx="17135714" cy="4409925"/>
          </a:xfrm>
        </p:spPr>
        <p:txBody>
          <a:bodyPr anchor="b"/>
          <a:lstStyle>
            <a:lvl1pPr marL="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1pPr>
            <a:lvl2pPr marL="1007989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2pPr>
            <a:lvl3pPr marL="2015978" indent="0">
              <a:buNone/>
              <a:defRPr sz="3528">
                <a:solidFill>
                  <a:schemeClr val="tx1">
                    <a:tint val="75000"/>
                  </a:schemeClr>
                </a:solidFill>
              </a:defRPr>
            </a:lvl3pPr>
            <a:lvl4pPr marL="3023967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4pPr>
            <a:lvl5pPr marL="4031955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5pPr>
            <a:lvl6pPr marL="5039944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6pPr>
            <a:lvl7pPr marL="6047933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7pPr>
            <a:lvl8pPr marL="7055922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8pPr>
            <a:lvl9pPr marL="8063911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5589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07983" y="4703923"/>
            <a:ext cx="8903851" cy="13304446"/>
          </a:xfrm>
        </p:spPr>
        <p:txBody>
          <a:bodyPr/>
          <a:lstStyle>
            <a:lvl1pPr>
              <a:defRPr sz="6173"/>
            </a:lvl1pPr>
            <a:lvl2pPr>
              <a:defRPr sz="5291"/>
            </a:lvl2pPr>
            <a:lvl3pPr>
              <a:defRPr sz="4409"/>
            </a:lvl3pPr>
            <a:lvl4pPr>
              <a:defRPr sz="3968"/>
            </a:lvl4pPr>
            <a:lvl5pPr>
              <a:defRPr sz="3968"/>
            </a:lvl5pPr>
            <a:lvl6pPr>
              <a:defRPr sz="3968"/>
            </a:lvl6pPr>
            <a:lvl7pPr>
              <a:defRPr sz="3968"/>
            </a:lvl7pPr>
            <a:lvl8pPr>
              <a:defRPr sz="3968"/>
            </a:lvl8pPr>
            <a:lvl9pPr>
              <a:defRPr sz="3968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247829" y="4703923"/>
            <a:ext cx="8903851" cy="13304446"/>
          </a:xfrm>
        </p:spPr>
        <p:txBody>
          <a:bodyPr/>
          <a:lstStyle>
            <a:lvl1pPr>
              <a:defRPr sz="6173"/>
            </a:lvl1pPr>
            <a:lvl2pPr>
              <a:defRPr sz="5291"/>
            </a:lvl2pPr>
            <a:lvl3pPr>
              <a:defRPr sz="4409"/>
            </a:lvl3pPr>
            <a:lvl4pPr>
              <a:defRPr sz="3968"/>
            </a:lvl4pPr>
            <a:lvl5pPr>
              <a:defRPr sz="3968"/>
            </a:lvl5pPr>
            <a:lvl6pPr>
              <a:defRPr sz="3968"/>
            </a:lvl6pPr>
            <a:lvl7pPr>
              <a:defRPr sz="3968"/>
            </a:lvl7pPr>
            <a:lvl8pPr>
              <a:defRPr sz="3968"/>
            </a:lvl8pPr>
            <a:lvl9pPr>
              <a:defRPr sz="3968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3528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7983" y="4512593"/>
            <a:ext cx="8907352" cy="1880634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89" indent="0">
              <a:buNone/>
              <a:defRPr sz="4409" b="1"/>
            </a:lvl2pPr>
            <a:lvl3pPr marL="2015978" indent="0">
              <a:buNone/>
              <a:defRPr sz="3968" b="1"/>
            </a:lvl3pPr>
            <a:lvl4pPr marL="3023967" indent="0">
              <a:buNone/>
              <a:defRPr sz="3528" b="1"/>
            </a:lvl4pPr>
            <a:lvl5pPr marL="4031955" indent="0">
              <a:buNone/>
              <a:defRPr sz="3528" b="1"/>
            </a:lvl5pPr>
            <a:lvl6pPr marL="5039944" indent="0">
              <a:buNone/>
              <a:defRPr sz="3528" b="1"/>
            </a:lvl6pPr>
            <a:lvl7pPr marL="6047933" indent="0">
              <a:buNone/>
              <a:defRPr sz="3528" b="1"/>
            </a:lvl7pPr>
            <a:lvl8pPr marL="7055922" indent="0">
              <a:buNone/>
              <a:defRPr sz="3528" b="1"/>
            </a:lvl8pPr>
            <a:lvl9pPr marL="8063911" indent="0">
              <a:buNone/>
              <a:defRPr sz="3528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07983" y="6393226"/>
            <a:ext cx="8907352" cy="11615141"/>
          </a:xfrm>
        </p:spPr>
        <p:txBody>
          <a:bodyPr/>
          <a:lstStyle>
            <a:lvl1pPr>
              <a:defRPr sz="5291"/>
            </a:lvl1pPr>
            <a:lvl2pPr>
              <a:defRPr sz="4409"/>
            </a:lvl2pPr>
            <a:lvl3pPr>
              <a:defRPr sz="3968"/>
            </a:lvl3pPr>
            <a:lvl4pPr>
              <a:defRPr sz="3528"/>
            </a:lvl4pPr>
            <a:lvl5pPr>
              <a:defRPr sz="3528"/>
            </a:lvl5pPr>
            <a:lvl6pPr>
              <a:defRPr sz="3528"/>
            </a:lvl6pPr>
            <a:lvl7pPr>
              <a:defRPr sz="3528"/>
            </a:lvl7pPr>
            <a:lvl8pPr>
              <a:defRPr sz="3528"/>
            </a:lvl8pPr>
            <a:lvl9pPr>
              <a:defRPr sz="3528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0240830" y="4512593"/>
            <a:ext cx="8910851" cy="1880634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89" indent="0">
              <a:buNone/>
              <a:defRPr sz="4409" b="1"/>
            </a:lvl2pPr>
            <a:lvl3pPr marL="2015978" indent="0">
              <a:buNone/>
              <a:defRPr sz="3968" b="1"/>
            </a:lvl3pPr>
            <a:lvl4pPr marL="3023967" indent="0">
              <a:buNone/>
              <a:defRPr sz="3528" b="1"/>
            </a:lvl4pPr>
            <a:lvl5pPr marL="4031955" indent="0">
              <a:buNone/>
              <a:defRPr sz="3528" b="1"/>
            </a:lvl5pPr>
            <a:lvl6pPr marL="5039944" indent="0">
              <a:buNone/>
              <a:defRPr sz="3528" b="1"/>
            </a:lvl6pPr>
            <a:lvl7pPr marL="6047933" indent="0">
              <a:buNone/>
              <a:defRPr sz="3528" b="1"/>
            </a:lvl7pPr>
            <a:lvl8pPr marL="7055922" indent="0">
              <a:buNone/>
              <a:defRPr sz="3528" b="1"/>
            </a:lvl8pPr>
            <a:lvl9pPr marL="8063911" indent="0">
              <a:buNone/>
              <a:defRPr sz="3528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0240830" y="6393226"/>
            <a:ext cx="8910851" cy="11615141"/>
          </a:xfrm>
        </p:spPr>
        <p:txBody>
          <a:bodyPr/>
          <a:lstStyle>
            <a:lvl1pPr>
              <a:defRPr sz="5291"/>
            </a:lvl1pPr>
            <a:lvl2pPr>
              <a:defRPr sz="4409"/>
            </a:lvl2pPr>
            <a:lvl3pPr>
              <a:defRPr sz="3968"/>
            </a:lvl3pPr>
            <a:lvl4pPr>
              <a:defRPr sz="3528"/>
            </a:lvl4pPr>
            <a:lvl5pPr>
              <a:defRPr sz="3528"/>
            </a:lvl5pPr>
            <a:lvl6pPr>
              <a:defRPr sz="3528"/>
            </a:lvl6pPr>
            <a:lvl7pPr>
              <a:defRPr sz="3528"/>
            </a:lvl7pPr>
            <a:lvl8pPr>
              <a:defRPr sz="3528"/>
            </a:lvl8pPr>
            <a:lvl9pPr>
              <a:defRPr sz="3528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9886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6376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5774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7984" y="802653"/>
            <a:ext cx="6632390" cy="3415943"/>
          </a:xfrm>
        </p:spPr>
        <p:txBody>
          <a:bodyPr anchor="b"/>
          <a:lstStyle>
            <a:lvl1pPr algn="l">
              <a:defRPr sz="4409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81868" y="802655"/>
            <a:ext cx="11269812" cy="17205714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07984" y="4218598"/>
            <a:ext cx="6632390" cy="13789771"/>
          </a:xfrm>
        </p:spPr>
        <p:txBody>
          <a:bodyPr/>
          <a:lstStyle>
            <a:lvl1pPr marL="0" indent="0">
              <a:buNone/>
              <a:defRPr sz="3087"/>
            </a:lvl1pPr>
            <a:lvl2pPr marL="1007989" indent="0">
              <a:buNone/>
              <a:defRPr sz="2646"/>
            </a:lvl2pPr>
            <a:lvl3pPr marL="2015978" indent="0">
              <a:buNone/>
              <a:defRPr sz="2205"/>
            </a:lvl3pPr>
            <a:lvl4pPr marL="3023967" indent="0">
              <a:buNone/>
              <a:defRPr sz="1984"/>
            </a:lvl4pPr>
            <a:lvl5pPr marL="4031955" indent="0">
              <a:buNone/>
              <a:defRPr sz="1984"/>
            </a:lvl5pPr>
            <a:lvl6pPr marL="5039944" indent="0">
              <a:buNone/>
              <a:defRPr sz="1984"/>
            </a:lvl6pPr>
            <a:lvl7pPr marL="6047933" indent="0">
              <a:buNone/>
              <a:defRPr sz="1984"/>
            </a:lvl7pPr>
            <a:lvl8pPr marL="7055922" indent="0">
              <a:buNone/>
              <a:defRPr sz="1984"/>
            </a:lvl8pPr>
            <a:lvl9pPr marL="8063911" indent="0">
              <a:buNone/>
              <a:defRPr sz="198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652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205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868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1435" y="14111764"/>
            <a:ext cx="12095798" cy="1665974"/>
          </a:xfrm>
        </p:spPr>
        <p:txBody>
          <a:bodyPr anchor="b"/>
          <a:lstStyle>
            <a:lvl1pPr algn="l">
              <a:defRPr sz="4409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951435" y="1801303"/>
            <a:ext cx="12095798" cy="12095798"/>
          </a:xfrm>
        </p:spPr>
        <p:txBody>
          <a:bodyPr/>
          <a:lstStyle>
            <a:lvl1pPr marL="0" indent="0">
              <a:buNone/>
              <a:defRPr sz="7055"/>
            </a:lvl1pPr>
            <a:lvl2pPr marL="1007989" indent="0">
              <a:buNone/>
              <a:defRPr sz="6173"/>
            </a:lvl2pPr>
            <a:lvl3pPr marL="2015978" indent="0">
              <a:buNone/>
              <a:defRPr sz="5291"/>
            </a:lvl3pPr>
            <a:lvl4pPr marL="3023967" indent="0">
              <a:buNone/>
              <a:defRPr sz="4409"/>
            </a:lvl4pPr>
            <a:lvl5pPr marL="4031955" indent="0">
              <a:buNone/>
              <a:defRPr sz="4409"/>
            </a:lvl5pPr>
            <a:lvl6pPr marL="5039944" indent="0">
              <a:buNone/>
              <a:defRPr sz="4409"/>
            </a:lvl6pPr>
            <a:lvl7pPr marL="6047933" indent="0">
              <a:buNone/>
              <a:defRPr sz="4409"/>
            </a:lvl7pPr>
            <a:lvl8pPr marL="7055922" indent="0">
              <a:buNone/>
              <a:defRPr sz="4409"/>
            </a:lvl8pPr>
            <a:lvl9pPr marL="8063911" indent="0">
              <a:buNone/>
              <a:defRPr sz="4409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1435" y="15777738"/>
            <a:ext cx="12095798" cy="2365959"/>
          </a:xfrm>
        </p:spPr>
        <p:txBody>
          <a:bodyPr/>
          <a:lstStyle>
            <a:lvl1pPr marL="0" indent="0">
              <a:buNone/>
              <a:defRPr sz="3087"/>
            </a:lvl1pPr>
            <a:lvl2pPr marL="1007989" indent="0">
              <a:buNone/>
              <a:defRPr sz="2646"/>
            </a:lvl2pPr>
            <a:lvl3pPr marL="2015978" indent="0">
              <a:buNone/>
              <a:defRPr sz="2205"/>
            </a:lvl3pPr>
            <a:lvl4pPr marL="3023967" indent="0">
              <a:buNone/>
              <a:defRPr sz="1984"/>
            </a:lvl4pPr>
            <a:lvl5pPr marL="4031955" indent="0">
              <a:buNone/>
              <a:defRPr sz="1984"/>
            </a:lvl5pPr>
            <a:lvl6pPr marL="5039944" indent="0">
              <a:buNone/>
              <a:defRPr sz="1984"/>
            </a:lvl6pPr>
            <a:lvl7pPr marL="6047933" indent="0">
              <a:buNone/>
              <a:defRPr sz="1984"/>
            </a:lvl7pPr>
            <a:lvl8pPr marL="7055922" indent="0">
              <a:buNone/>
              <a:defRPr sz="1984"/>
            </a:lvl8pPr>
            <a:lvl9pPr marL="8063911" indent="0">
              <a:buNone/>
              <a:defRPr sz="198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0734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7235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4615756" y="807323"/>
            <a:ext cx="4535924" cy="17201046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07983" y="807323"/>
            <a:ext cx="13271778" cy="1720104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600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489" y="3449822"/>
            <a:ext cx="16480525" cy="86014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13228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7393" y="12212558"/>
            <a:ext cx="14499838" cy="4009021"/>
          </a:xfrm>
        </p:spPr>
        <p:txBody>
          <a:bodyPr anchor="t">
            <a:normAutofit/>
          </a:bodyPr>
          <a:lstStyle>
            <a:lvl1pPr marL="0" indent="0" algn="ctr">
              <a:buNone/>
              <a:defRPr sz="3968">
                <a:solidFill>
                  <a:schemeClr val="accent1"/>
                </a:solidFill>
              </a:defRPr>
            </a:lvl1pPr>
            <a:lvl2pPr marL="755992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2pPr>
            <a:lvl3pPr marL="1511983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3pPr>
            <a:lvl4pPr marL="2267975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4pPr>
            <a:lvl5pPr marL="3023967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5pPr>
            <a:lvl6pPr marL="3779958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6pPr>
            <a:lvl7pPr marL="4535950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7pPr>
            <a:lvl8pPr marL="529194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8pPr>
            <a:lvl9pPr marL="6047933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3275946" y="11818325"/>
            <a:ext cx="136077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760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968" y="6047896"/>
            <a:ext cx="7862269" cy="11827002"/>
          </a:xfrm>
        </p:spPr>
        <p:txBody>
          <a:bodyPr/>
          <a:lstStyle>
            <a:lvl1pPr>
              <a:defRPr sz="3638"/>
            </a:lvl1pPr>
            <a:lvl2pPr>
              <a:defRPr sz="3307"/>
            </a:lvl2pPr>
            <a:lvl3pPr>
              <a:defRPr sz="2976"/>
            </a:lvl3pPr>
            <a:lvl4pPr>
              <a:defRPr sz="2646"/>
            </a:lvl4pPr>
            <a:lvl5pPr>
              <a:defRPr sz="2646"/>
            </a:lvl5pPr>
            <a:lvl6pPr>
              <a:defRPr sz="2646"/>
            </a:lvl6pPr>
            <a:lvl7pPr>
              <a:defRPr sz="2646"/>
            </a:lvl7pPr>
            <a:lvl8pPr>
              <a:defRPr sz="2646"/>
            </a:lvl8pPr>
            <a:lvl9pPr>
              <a:defRPr sz="26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63594" y="6047899"/>
            <a:ext cx="7862269" cy="11827002"/>
          </a:xfrm>
        </p:spPr>
        <p:txBody>
          <a:bodyPr/>
          <a:lstStyle>
            <a:lvl1pPr>
              <a:defRPr sz="3638"/>
            </a:lvl1pPr>
            <a:lvl2pPr>
              <a:defRPr sz="3307"/>
            </a:lvl2pPr>
            <a:lvl3pPr>
              <a:defRPr sz="2976"/>
            </a:lvl3pPr>
            <a:lvl4pPr>
              <a:defRPr sz="2646"/>
            </a:lvl4pPr>
            <a:lvl5pPr>
              <a:defRPr sz="2646"/>
            </a:lvl5pPr>
            <a:lvl6pPr>
              <a:defRPr sz="2646"/>
            </a:lvl6pPr>
            <a:lvl7pPr>
              <a:defRPr sz="2646"/>
            </a:lvl7pPr>
            <a:lvl8pPr>
              <a:defRPr sz="2646"/>
            </a:lvl8pPr>
            <a:lvl9pPr>
              <a:defRPr sz="26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9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968" y="5883608"/>
            <a:ext cx="7862269" cy="228476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968" b="1"/>
            </a:lvl1pPr>
            <a:lvl2pPr marL="755992" indent="0">
              <a:buNone/>
              <a:defRPr sz="3307" b="1"/>
            </a:lvl2pPr>
            <a:lvl3pPr marL="1511983" indent="0">
              <a:buNone/>
              <a:defRPr sz="2976" b="1"/>
            </a:lvl3pPr>
            <a:lvl4pPr marL="2267975" indent="0">
              <a:buNone/>
              <a:defRPr sz="2646" b="1"/>
            </a:lvl4pPr>
            <a:lvl5pPr marL="3023967" indent="0">
              <a:buNone/>
              <a:defRPr sz="2646" b="1"/>
            </a:lvl5pPr>
            <a:lvl6pPr marL="3779958" indent="0">
              <a:buNone/>
              <a:defRPr sz="2646" b="1"/>
            </a:lvl6pPr>
            <a:lvl7pPr marL="4535950" indent="0">
              <a:buNone/>
              <a:defRPr sz="2646" b="1"/>
            </a:lvl7pPr>
            <a:lvl8pPr marL="5291941" indent="0">
              <a:buNone/>
              <a:defRPr sz="2646" b="1"/>
            </a:lvl8pPr>
            <a:lvl9pPr marL="6047933" indent="0">
              <a:buNone/>
              <a:defRPr sz="264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968" y="8000026"/>
            <a:ext cx="7862269" cy="9945434"/>
          </a:xfrm>
        </p:spPr>
        <p:txBody>
          <a:bodyPr/>
          <a:lstStyle>
            <a:lvl1pPr>
              <a:defRPr sz="3638"/>
            </a:lvl1pPr>
            <a:lvl2pPr>
              <a:defRPr sz="3307"/>
            </a:lvl2pPr>
            <a:lvl3pPr>
              <a:defRPr sz="2976"/>
            </a:lvl3pPr>
            <a:lvl4pPr>
              <a:defRPr sz="2646"/>
            </a:lvl4pPr>
            <a:lvl5pPr>
              <a:defRPr sz="2646"/>
            </a:lvl5pPr>
            <a:lvl6pPr>
              <a:defRPr sz="2646"/>
            </a:lvl6pPr>
            <a:lvl7pPr>
              <a:defRPr sz="2646"/>
            </a:lvl7pPr>
            <a:lvl8pPr>
              <a:defRPr sz="2646"/>
            </a:lvl8pPr>
            <a:lvl9pPr>
              <a:defRPr sz="26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66176" y="5876321"/>
            <a:ext cx="7862269" cy="228476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968" b="1"/>
            </a:lvl1pPr>
            <a:lvl2pPr marL="755992" indent="0">
              <a:buNone/>
              <a:defRPr sz="3307" b="1"/>
            </a:lvl2pPr>
            <a:lvl3pPr marL="1511983" indent="0">
              <a:buNone/>
              <a:defRPr sz="2976" b="1"/>
            </a:lvl3pPr>
            <a:lvl4pPr marL="2267975" indent="0">
              <a:buNone/>
              <a:defRPr sz="2646" b="1"/>
            </a:lvl4pPr>
            <a:lvl5pPr marL="3023967" indent="0">
              <a:buNone/>
              <a:defRPr sz="2646" b="1"/>
            </a:lvl5pPr>
            <a:lvl6pPr marL="3779958" indent="0">
              <a:buNone/>
              <a:defRPr sz="2646" b="1"/>
            </a:lvl6pPr>
            <a:lvl7pPr marL="4535950" indent="0">
              <a:buNone/>
              <a:defRPr sz="2646" b="1"/>
            </a:lvl7pPr>
            <a:lvl8pPr marL="5291941" indent="0">
              <a:buNone/>
              <a:defRPr sz="2646" b="1"/>
            </a:lvl8pPr>
            <a:lvl9pPr marL="6047933" indent="0">
              <a:buNone/>
              <a:defRPr sz="264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366176" y="7993674"/>
            <a:ext cx="7862269" cy="9945434"/>
          </a:xfrm>
        </p:spPr>
        <p:txBody>
          <a:bodyPr/>
          <a:lstStyle>
            <a:lvl1pPr>
              <a:defRPr sz="3638"/>
            </a:lvl1pPr>
            <a:lvl2pPr>
              <a:defRPr sz="3307"/>
            </a:lvl2pPr>
            <a:lvl3pPr>
              <a:defRPr sz="2976"/>
            </a:lvl3pPr>
            <a:lvl4pPr>
              <a:defRPr sz="2646"/>
            </a:lvl4pPr>
            <a:lvl5pPr>
              <a:defRPr sz="2646"/>
            </a:lvl5pPr>
            <a:lvl6pPr>
              <a:defRPr sz="2646"/>
            </a:lvl6pPr>
            <a:lvl7pPr>
              <a:defRPr sz="2646"/>
            </a:lvl7pPr>
            <a:lvl8pPr>
              <a:defRPr sz="2646"/>
            </a:lvl8pPr>
            <a:lvl9pPr>
              <a:defRPr sz="26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91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4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38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68" y="3225546"/>
            <a:ext cx="6249496" cy="510711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61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3847" y="3225546"/>
            <a:ext cx="9148655" cy="13708571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968" y="8332661"/>
            <a:ext cx="6249496" cy="860145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764"/>
              </a:spcBef>
              <a:buNone/>
              <a:defRPr sz="2811"/>
            </a:lvl1pPr>
            <a:lvl2pPr marL="755992" indent="0">
              <a:buNone/>
              <a:defRPr sz="1984"/>
            </a:lvl2pPr>
            <a:lvl3pPr marL="1511983" indent="0">
              <a:buNone/>
              <a:defRPr sz="1654"/>
            </a:lvl3pPr>
            <a:lvl4pPr marL="2267975" indent="0">
              <a:buNone/>
              <a:defRPr sz="1488"/>
            </a:lvl4pPr>
            <a:lvl5pPr marL="3023967" indent="0">
              <a:buNone/>
              <a:defRPr sz="1488"/>
            </a:lvl5pPr>
            <a:lvl6pPr marL="3779958" indent="0">
              <a:buNone/>
              <a:defRPr sz="1488"/>
            </a:lvl6pPr>
            <a:lvl7pPr marL="4535950" indent="0">
              <a:buNone/>
              <a:defRPr sz="1488"/>
            </a:lvl7pPr>
            <a:lvl8pPr marL="5291941" indent="0">
              <a:buNone/>
              <a:defRPr sz="1488"/>
            </a:lvl8pPr>
            <a:lvl9pPr marL="6047933" indent="0">
              <a:buNone/>
              <a:defRPr sz="148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37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68" y="3225546"/>
            <a:ext cx="6249496" cy="510711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61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60876" y="3144906"/>
            <a:ext cx="9386905" cy="13654815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4630"/>
            </a:lvl1pPr>
            <a:lvl2pPr marL="755992" indent="0">
              <a:buNone/>
              <a:defRPr sz="4630"/>
            </a:lvl2pPr>
            <a:lvl3pPr marL="1511983" indent="0">
              <a:buNone/>
              <a:defRPr sz="3968"/>
            </a:lvl3pPr>
            <a:lvl4pPr marL="2267975" indent="0">
              <a:buNone/>
              <a:defRPr sz="3307"/>
            </a:lvl4pPr>
            <a:lvl5pPr marL="3023967" indent="0">
              <a:buNone/>
              <a:defRPr sz="3307"/>
            </a:lvl5pPr>
            <a:lvl6pPr marL="3779958" indent="0">
              <a:buNone/>
              <a:defRPr sz="3307"/>
            </a:lvl6pPr>
            <a:lvl7pPr marL="4535950" indent="0">
              <a:buNone/>
              <a:defRPr sz="3307"/>
            </a:lvl7pPr>
            <a:lvl8pPr marL="5291941" indent="0">
              <a:buNone/>
              <a:defRPr sz="3307"/>
            </a:lvl8pPr>
            <a:lvl9pPr marL="6047933" indent="0">
              <a:buNone/>
              <a:defRPr sz="330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968" y="8332661"/>
            <a:ext cx="6249496" cy="84670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764"/>
              </a:spcBef>
              <a:buNone/>
              <a:defRPr sz="2811"/>
            </a:lvl1pPr>
            <a:lvl2pPr marL="755992" indent="0">
              <a:buNone/>
              <a:defRPr sz="1984"/>
            </a:lvl2pPr>
            <a:lvl3pPr marL="1511983" indent="0">
              <a:buNone/>
              <a:defRPr sz="1654"/>
            </a:lvl3pPr>
            <a:lvl4pPr marL="2267975" indent="0">
              <a:buNone/>
              <a:defRPr sz="1488"/>
            </a:lvl4pPr>
            <a:lvl5pPr marL="3023967" indent="0">
              <a:buNone/>
              <a:defRPr sz="1488"/>
            </a:lvl5pPr>
            <a:lvl6pPr marL="3779958" indent="0">
              <a:buNone/>
              <a:defRPr sz="1488"/>
            </a:lvl6pPr>
            <a:lvl7pPr marL="4535950" indent="0">
              <a:buNone/>
              <a:defRPr sz="1488"/>
            </a:lvl7pPr>
            <a:lvl8pPr marL="5291941" indent="0">
              <a:buNone/>
              <a:defRPr sz="1488"/>
            </a:lvl8pPr>
            <a:lvl9pPr marL="6047933" indent="0">
              <a:buNone/>
              <a:defRPr sz="148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55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194" y="537591"/>
            <a:ext cx="19353276" cy="1908448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968" y="1791970"/>
            <a:ext cx="16329327" cy="398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972" y="6047899"/>
            <a:ext cx="16324946" cy="11871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9962" y="18295466"/>
            <a:ext cx="3851161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accent1"/>
                </a:solidFill>
              </a:defRPr>
            </a:lvl1pPr>
          </a:lstStyle>
          <a:p>
            <a:fld id="{55C9DDB3-1547-4830-9175-57FD08D610F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29979" y="18295466"/>
            <a:ext cx="7800914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26526" y="18295466"/>
            <a:ext cx="2821257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accent1"/>
                </a:solidFill>
              </a:defRPr>
            </a:lvl1pPr>
          </a:lstStyle>
          <a:p>
            <a:fld id="{FD2B0639-7B35-4544-8758-03754EA4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88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511983" rtl="0" eaLnBrk="1" latinLnBrk="0" hangingPunct="1">
        <a:lnSpc>
          <a:spcPct val="90000"/>
        </a:lnSpc>
        <a:spcBef>
          <a:spcPct val="0"/>
        </a:spcBef>
        <a:buNone/>
        <a:defRPr sz="881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77996" indent="-302397" algn="l" defTabSz="1511983" rtl="0" eaLnBrk="1" latinLnBrk="0" hangingPunct="1">
        <a:lnSpc>
          <a:spcPct val="90000"/>
        </a:lnSpc>
        <a:spcBef>
          <a:spcPts val="2205"/>
        </a:spcBef>
        <a:buClr>
          <a:schemeClr val="accent1"/>
        </a:buClr>
        <a:buSzPct val="80000"/>
        <a:buFont typeface="Corbel" pitchFamily="34" charset="0"/>
        <a:buChar char="•"/>
        <a:defRPr sz="4409" kern="1200">
          <a:solidFill>
            <a:schemeClr val="accent1"/>
          </a:solidFill>
          <a:latin typeface="+mn-lt"/>
          <a:ea typeface="+mn-ea"/>
          <a:cs typeface="+mn-cs"/>
        </a:defRPr>
      </a:lvl1pPr>
      <a:lvl2pPr marL="755992" indent="-302397" algn="l" defTabSz="1511983" rtl="0" eaLnBrk="1" latinLnBrk="0" hangingPunct="1">
        <a:lnSpc>
          <a:spcPct val="90000"/>
        </a:lnSpc>
        <a:spcBef>
          <a:spcPts val="331"/>
        </a:spcBef>
        <a:spcAft>
          <a:spcPts val="661"/>
        </a:spcAft>
        <a:buClr>
          <a:schemeClr val="accent1"/>
        </a:buClr>
        <a:buSzPct val="80000"/>
        <a:buFont typeface="Corbel" pitchFamily="34" charset="0"/>
        <a:buChar char="•"/>
        <a:defRPr sz="3968" kern="1200">
          <a:solidFill>
            <a:schemeClr val="accent1"/>
          </a:solidFill>
          <a:latin typeface="+mn-lt"/>
          <a:ea typeface="+mn-ea"/>
          <a:cs typeface="+mn-cs"/>
        </a:defRPr>
      </a:lvl2pPr>
      <a:lvl3pPr marL="1209587" indent="-302397" algn="l" defTabSz="1511983" rtl="0" eaLnBrk="1" latinLnBrk="0" hangingPunct="1">
        <a:lnSpc>
          <a:spcPct val="90000"/>
        </a:lnSpc>
        <a:spcBef>
          <a:spcPts val="331"/>
        </a:spcBef>
        <a:spcAft>
          <a:spcPts val="661"/>
        </a:spcAft>
        <a:buClr>
          <a:schemeClr val="accent1"/>
        </a:buClr>
        <a:buSzPct val="80000"/>
        <a:buFont typeface="Corbel" pitchFamily="34" charset="0"/>
        <a:buChar char="•"/>
        <a:defRPr sz="3528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63182" indent="-302397" algn="l" defTabSz="1511983" rtl="0" eaLnBrk="1" latinLnBrk="0" hangingPunct="1">
        <a:lnSpc>
          <a:spcPct val="90000"/>
        </a:lnSpc>
        <a:spcBef>
          <a:spcPts val="331"/>
        </a:spcBef>
        <a:spcAft>
          <a:spcPts val="661"/>
        </a:spcAft>
        <a:buClr>
          <a:schemeClr val="accent1"/>
        </a:buClr>
        <a:buSzPct val="80000"/>
        <a:buFont typeface="Corbel" pitchFamily="34" charset="0"/>
        <a:buChar char="•"/>
        <a:defRPr sz="3087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28589" indent="-302397" algn="l" defTabSz="1511983" rtl="0" eaLnBrk="1" latinLnBrk="0" hangingPunct="1">
        <a:lnSpc>
          <a:spcPct val="90000"/>
        </a:lnSpc>
        <a:spcBef>
          <a:spcPts val="331"/>
        </a:spcBef>
        <a:spcAft>
          <a:spcPts val="661"/>
        </a:spcAft>
        <a:buClr>
          <a:schemeClr val="accent1"/>
        </a:buClr>
        <a:buSzPct val="80000"/>
        <a:buFont typeface="Corbel" pitchFamily="34" charset="0"/>
        <a:buChar char="•"/>
        <a:defRPr sz="3087" kern="1200">
          <a:solidFill>
            <a:schemeClr val="accent1"/>
          </a:solidFill>
          <a:latin typeface="+mn-lt"/>
          <a:ea typeface="+mn-ea"/>
          <a:cs typeface="+mn-cs"/>
        </a:defRPr>
      </a:lvl5pPr>
      <a:lvl6pPr marL="2425170" indent="-377996" algn="l" defTabSz="1511983" rtl="0" eaLnBrk="1" latinLnBrk="0" hangingPunct="1">
        <a:lnSpc>
          <a:spcPct val="90000"/>
        </a:lnSpc>
        <a:spcBef>
          <a:spcPts val="331"/>
        </a:spcBef>
        <a:spcAft>
          <a:spcPts val="661"/>
        </a:spcAft>
        <a:buClr>
          <a:schemeClr val="accent1"/>
        </a:buClr>
        <a:buSzPct val="80000"/>
        <a:buFont typeface="Corbel" pitchFamily="34" charset="0"/>
        <a:buChar char="•"/>
        <a:defRPr sz="3087" kern="1200">
          <a:solidFill>
            <a:schemeClr val="accent1"/>
          </a:solidFill>
          <a:latin typeface="+mn-lt"/>
          <a:ea typeface="+mn-ea"/>
          <a:cs typeface="+mn-cs"/>
        </a:defRPr>
      </a:lvl6pPr>
      <a:lvl7pPr marL="2866110" indent="-377996" algn="l" defTabSz="1511983" rtl="0" eaLnBrk="1" latinLnBrk="0" hangingPunct="1">
        <a:lnSpc>
          <a:spcPct val="90000"/>
        </a:lnSpc>
        <a:spcBef>
          <a:spcPts val="331"/>
        </a:spcBef>
        <a:spcAft>
          <a:spcPts val="661"/>
        </a:spcAft>
        <a:buClr>
          <a:schemeClr val="accent1"/>
        </a:buClr>
        <a:buSzPct val="80000"/>
        <a:buFont typeface="Corbel" pitchFamily="34" charset="0"/>
        <a:buChar char="•"/>
        <a:defRPr sz="3087" kern="1200">
          <a:solidFill>
            <a:schemeClr val="accent1"/>
          </a:solidFill>
          <a:latin typeface="+mn-lt"/>
          <a:ea typeface="+mn-ea"/>
          <a:cs typeface="+mn-cs"/>
        </a:defRPr>
      </a:lvl7pPr>
      <a:lvl8pPr marL="3307050" indent="-377996" algn="l" defTabSz="1511983" rtl="0" eaLnBrk="1" latinLnBrk="0" hangingPunct="1">
        <a:lnSpc>
          <a:spcPct val="90000"/>
        </a:lnSpc>
        <a:spcBef>
          <a:spcPts val="331"/>
        </a:spcBef>
        <a:spcAft>
          <a:spcPts val="661"/>
        </a:spcAft>
        <a:buClr>
          <a:schemeClr val="accent1"/>
        </a:buClr>
        <a:buSzPct val="80000"/>
        <a:buFont typeface="Corbel" pitchFamily="34" charset="0"/>
        <a:buChar char="•"/>
        <a:defRPr sz="3087" kern="1200">
          <a:solidFill>
            <a:schemeClr val="accent1"/>
          </a:solidFill>
          <a:latin typeface="+mn-lt"/>
          <a:ea typeface="+mn-ea"/>
          <a:cs typeface="+mn-cs"/>
        </a:defRPr>
      </a:lvl8pPr>
      <a:lvl9pPr marL="3747990" indent="-377996" algn="l" defTabSz="1511983" rtl="0" eaLnBrk="1" latinLnBrk="0" hangingPunct="1">
        <a:lnSpc>
          <a:spcPct val="90000"/>
        </a:lnSpc>
        <a:spcBef>
          <a:spcPts val="331"/>
        </a:spcBef>
        <a:spcAft>
          <a:spcPts val="661"/>
        </a:spcAft>
        <a:buClr>
          <a:schemeClr val="accent1"/>
        </a:buClr>
        <a:buSzPct val="80000"/>
        <a:buFont typeface="Corbel" pitchFamily="34" charset="0"/>
        <a:buChar char="•"/>
        <a:defRPr sz="3087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92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83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75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67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58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950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941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933" algn="l" defTabSz="151198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7983" y="807321"/>
            <a:ext cx="18143697" cy="335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7983" y="4703923"/>
            <a:ext cx="18143697" cy="1330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007983" y="18685023"/>
            <a:ext cx="4703921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887885" y="18685023"/>
            <a:ext cx="6383893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4447759" y="18685023"/>
            <a:ext cx="4703921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677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2015978" rtl="0" eaLnBrk="1" latinLnBrk="0" hangingPunct="1">
        <a:spcBef>
          <a:spcPct val="0"/>
        </a:spcBef>
        <a:buNone/>
        <a:defRPr sz="9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5992" indent="-755992" algn="l" defTabSz="2015978" rtl="0" eaLnBrk="1" latinLnBrk="0" hangingPunct="1">
        <a:spcBef>
          <a:spcPct val="20000"/>
        </a:spcBef>
        <a:buFont typeface="Arial" pitchFamily="34" charset="0"/>
        <a:buChar char="•"/>
        <a:defRPr sz="7055" kern="1200">
          <a:solidFill>
            <a:schemeClr val="tx1"/>
          </a:solidFill>
          <a:latin typeface="+mn-lt"/>
          <a:ea typeface="+mn-ea"/>
          <a:cs typeface="+mn-cs"/>
        </a:defRPr>
      </a:lvl1pPr>
      <a:lvl2pPr marL="1637982" indent="-629993" algn="l" defTabSz="2015978" rtl="0" eaLnBrk="1" latinLnBrk="0" hangingPunct="1">
        <a:spcBef>
          <a:spcPct val="20000"/>
        </a:spcBef>
        <a:buFont typeface="Arial" pitchFamily="34" charset="0"/>
        <a:buChar char="–"/>
        <a:defRPr sz="6173" kern="1200">
          <a:solidFill>
            <a:schemeClr val="tx1"/>
          </a:solidFill>
          <a:latin typeface="+mn-lt"/>
          <a:ea typeface="+mn-ea"/>
          <a:cs typeface="+mn-cs"/>
        </a:defRPr>
      </a:lvl2pPr>
      <a:lvl3pPr marL="2519972" indent="-503994" algn="l" defTabSz="2015978" rtl="0" eaLnBrk="1" latinLnBrk="0" hangingPunct="1">
        <a:spcBef>
          <a:spcPct val="20000"/>
        </a:spcBef>
        <a:buFont typeface="Arial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3pPr>
      <a:lvl4pPr marL="3527961" indent="-503994" algn="l" defTabSz="2015978" rtl="0" eaLnBrk="1" latinLnBrk="0" hangingPunct="1">
        <a:spcBef>
          <a:spcPct val="20000"/>
        </a:spcBef>
        <a:buFont typeface="Arial" pitchFamily="34" charset="0"/>
        <a:buChar char="–"/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535950" indent="-503994" algn="l" defTabSz="2015978" rtl="0" eaLnBrk="1" latinLnBrk="0" hangingPunct="1">
        <a:spcBef>
          <a:spcPct val="20000"/>
        </a:spcBef>
        <a:buFont typeface="Arial" pitchFamily="34" charset="0"/>
        <a:buChar char="»"/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543939" indent="-503994" algn="l" defTabSz="2015978" rtl="0" eaLnBrk="1" latinLnBrk="0" hangingPunct="1">
        <a:spcBef>
          <a:spcPct val="20000"/>
        </a:spcBef>
        <a:buFont typeface="Arial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551927" indent="-503994" algn="l" defTabSz="2015978" rtl="0" eaLnBrk="1" latinLnBrk="0" hangingPunct="1">
        <a:spcBef>
          <a:spcPct val="20000"/>
        </a:spcBef>
        <a:buFont typeface="Arial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559916" indent="-503994" algn="l" defTabSz="2015978" rtl="0" eaLnBrk="1" latinLnBrk="0" hangingPunct="1">
        <a:spcBef>
          <a:spcPct val="20000"/>
        </a:spcBef>
        <a:buFont typeface="Arial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567905" indent="-503994" algn="l" defTabSz="2015978" rtl="0" eaLnBrk="1" latinLnBrk="0" hangingPunct="1">
        <a:spcBef>
          <a:spcPct val="20000"/>
        </a:spcBef>
        <a:buFont typeface="Arial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2015978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89" algn="l" defTabSz="2015978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978" algn="l" defTabSz="2015978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967" algn="l" defTabSz="2015978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955" algn="l" defTabSz="2015978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944" algn="l" defTabSz="2015978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933" algn="l" defTabSz="2015978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922" algn="l" defTabSz="2015978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911" algn="l" defTabSz="2015978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s://sib.fm/news/2020/09/20/pfr-rossijskie-pensionery-mogut-poluchit-doplatu-za-3-mesyatsa-s-oktyabrya-po-deka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hyperlink" Target="https://www.unicef.org/ukraine/press-center/my-phone-friend" TargetMode="External"/><Relationship Id="rId9" Type="http://schemas.openxmlformats.org/officeDocument/2006/relationships/hyperlink" Target="https://bulgaria-dobrich.ru/bolgariya/pensioneryi-v-bolgarii-zalozhniki-kurs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tb.ua/ru_RU/section/novosti-korporatsii-4/article/kompaniia-atb-market-vvodit-spetsialnyi-chas-dlia-pozhilykh-liudei-120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hyperlink" Target="https://v-variant.com.ua/article/kak-v-slavianske-boriutsia-so-stressom-vo-vremia-karantyna-liudy-starsheho-vozrasta/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hyperlink" Target="https://starenki.com.ua/ru/glavnaya/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12" Type="http://schemas.microsoft.com/office/2007/relationships/hdphoto" Target="../media/hdphoto1.wdp"/><Relationship Id="rId17" Type="http://schemas.openxmlformats.org/officeDocument/2006/relationships/image" Target="../media/image29.jpeg"/><Relationship Id="rId2" Type="http://schemas.openxmlformats.org/officeDocument/2006/relationships/hyperlink" Target="https://www.greenleft.org.au/content/welcome-our-brave-new-unjust-world" TargetMode="External"/><Relationship Id="rId16" Type="http://schemas.openxmlformats.org/officeDocument/2006/relationships/hyperlink" Target="https://www.thesis.od.ua/2020/04/28/%D0%BC%D0%B8%D0%BD%D1%81%D0%BE%D1%86%D0%BF%D0%BE%D0%BB%D0%B8%D1%82%D0%B8%D0%BA%D0%B8-%D0%B2%D0%BD%D0%B5%D0%B4%D1%80%D0%B8%D0%BB%D0%BE-online-%D0%BF%D0%BB%D0%B0%D1%82%D1%84%D0%BE%D1%80%D0%BC%D1%8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28.jpeg"/><Relationship Id="rId10" Type="http://schemas.openxmlformats.org/officeDocument/2006/relationships/image" Target="../media/image25.jpeg"/><Relationship Id="rId4" Type="http://schemas.openxmlformats.org/officeDocument/2006/relationships/hyperlink" Target="https://innovation-center.com.ua/kursy/pk/dlya-pensionerov" TargetMode="External"/><Relationship Id="rId9" Type="http://schemas.openxmlformats.org/officeDocument/2006/relationships/image" Target="../media/image24.jpe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2192869" y="13819162"/>
            <a:ext cx="16351779" cy="15567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01597" tIns="100798" rIns="201597" bIns="100798" rtlCol="0" anchor="ctr">
            <a:normAutofit fontScale="90000" lnSpcReduction="10000"/>
          </a:bodyPr>
          <a:lstStyle/>
          <a:p>
            <a:pPr algn="ctr" defTabSz="2015978"/>
            <a:r>
              <a:rPr lang="ru-RU" sz="52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Украинское государство и общество поддерживают пожилых людей в период самоизоляции?</a:t>
            </a:r>
          </a:p>
        </p:txBody>
      </p:sp>
      <p:sp>
        <p:nvSpPr>
          <p:cNvPr id="7" name="Tytuł 3"/>
          <p:cNvSpPr txBox="1">
            <a:spLocks/>
          </p:cNvSpPr>
          <p:nvPr/>
        </p:nvSpPr>
        <p:spPr>
          <a:xfrm>
            <a:off x="6269707" y="16537034"/>
            <a:ext cx="7620247" cy="15567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01597" tIns="100798" rIns="201597" bIns="100798" rtlCol="0" anchor="ctr">
            <a:normAutofit fontScale="60000" lnSpcReduction="20000"/>
          </a:bodyPr>
          <a:lstStyle/>
          <a:p>
            <a:pPr algn="ctr" defTabSz="2015978">
              <a:spcBef>
                <a:spcPct val="0"/>
              </a:spcBef>
              <a:defRPr/>
            </a:pPr>
            <a:r>
              <a:rPr lang="az-Cyrl-AZ" sz="6173" dirty="0">
                <a:solidFill>
                  <a:prstClr val="black"/>
                </a:solidFill>
                <a:latin typeface="Calibri"/>
              </a:rPr>
              <a:t>Валерия Норенко</a:t>
            </a:r>
          </a:p>
          <a:p>
            <a:pPr algn="ctr" defTabSz="2015978">
              <a:spcBef>
                <a:spcPct val="0"/>
              </a:spcBef>
              <a:defRPr/>
            </a:pPr>
            <a:r>
              <a:rPr lang="ru-RU" sz="6173" dirty="0">
                <a:solidFill>
                  <a:prstClr val="black"/>
                </a:solidFill>
                <a:latin typeface="Calibri"/>
              </a:rPr>
              <a:t>Студентка факультета Психологии</a:t>
            </a:r>
            <a:endParaRPr lang="pl-PL" sz="3528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антин: волонтёры спешат на помощь | Euronews">
            <a:extLst>
              <a:ext uri="{FF2B5EF4-FFF2-40B4-BE49-F238E27FC236}">
                <a16:creationId xmlns:a16="http://schemas.microsoft.com/office/drawing/2014/main" xmlns="" id="{2EFDFFFB-D59E-4A94-9C94-58766B0EE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7308" y="11528341"/>
            <a:ext cx="5763191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Это борьба с собственным страхом&amp;quot;: волонтеры во время карантина">
            <a:extLst>
              <a:ext uri="{FF2B5EF4-FFF2-40B4-BE49-F238E27FC236}">
                <a16:creationId xmlns:a16="http://schemas.microsoft.com/office/drawing/2014/main" xmlns="" id="{7B412AA1-4BFA-4D86-8506-DF9C0194A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0715" y="12027148"/>
            <a:ext cx="6016801" cy="33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ій телефонний друг: в Україні стартував проєкт телефонної підтримки людей,  які опинилися на самоті">
            <a:hlinkClick r:id="rId4"/>
            <a:extLst>
              <a:ext uri="{FF2B5EF4-FFF2-40B4-BE49-F238E27FC236}">
                <a16:creationId xmlns:a16="http://schemas.microsoft.com/office/drawing/2014/main" xmlns="" id="{76451B12-8788-4065-954F-193E61F4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14" y="14541630"/>
            <a:ext cx="5962651" cy="380024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4" name="Picture 10" descr="Мой телефонный друг»: в Киеве запустили проект в поддержку одиноких людей -  Інформаційне агентство Світогляд">
            <a:extLst>
              <a:ext uri="{FF2B5EF4-FFF2-40B4-BE49-F238E27FC236}">
                <a16:creationId xmlns:a16="http://schemas.microsoft.com/office/drawing/2014/main" xmlns="" id="{DFD751D5-003C-4557-8F53-91699E21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293" y="15951971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A3E5D9-4FD9-4745-BD49-DC866BB2D535}"/>
              </a:ext>
            </a:extLst>
          </p:cNvPr>
          <p:cNvSpPr txBox="1"/>
          <p:nvPr/>
        </p:nvSpPr>
        <p:spPr>
          <a:xfrm>
            <a:off x="144514" y="11099313"/>
            <a:ext cx="76296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Запуск проекта «Мой телефонный друг».</a:t>
            </a:r>
            <a:endParaRPr lang="ru-RU" sz="3600" b="1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целях решения проблемы с одиночеством  был запущен проект, в котором волонтеры еженедельно звонят тем, кто обратился за помощью, чтобы пообщаться с людьми. </a:t>
            </a:r>
            <a:endParaRPr lang="ru-RU" sz="3600" dirty="0">
              <a:highlight>
                <a:srgbClr val="FFFF00"/>
              </a:highlight>
            </a:endParaRPr>
          </a:p>
        </p:txBody>
      </p:sp>
      <p:pic>
        <p:nvPicPr>
          <p:cNvPr id="2" name="Picture 2" descr="ПФР: российские пенсионеры могут получить доплату за 3 месяца с октября по  декабрь">
            <a:hlinkClick r:id="rId7"/>
            <a:extLst>
              <a:ext uri="{FF2B5EF4-FFF2-40B4-BE49-F238E27FC236}">
                <a16:creationId xmlns:a16="http://schemas.microsoft.com/office/drawing/2014/main" xmlns="" id="{43620D41-544C-43D7-A4F1-9AF610E8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9608">
            <a:off x="1128832" y="5733658"/>
            <a:ext cx="6793919" cy="45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енсионеры в Болгарии: заложники курса">
            <a:hlinkClick r:id="rId9"/>
            <a:extLst>
              <a:ext uri="{FF2B5EF4-FFF2-40B4-BE49-F238E27FC236}">
                <a16:creationId xmlns:a16="http://schemas.microsoft.com/office/drawing/2014/main" xmlns="" id="{C9D31C15-2351-485B-BFC9-5A7118D3E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8181">
            <a:off x="139292" y="1286114"/>
            <a:ext cx="6671272" cy="44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2C4625-03D2-409F-92F7-79CD3C00EE1D}"/>
              </a:ext>
            </a:extLst>
          </p:cNvPr>
          <p:cNvSpPr txBox="1"/>
          <p:nvPr/>
        </p:nvSpPr>
        <p:spPr>
          <a:xfrm>
            <a:off x="3200297" y="235767"/>
            <a:ext cx="14100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Украинское государство и общество поддерживают пожилых людей в период самоизоляции?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86DC2D7-0A1A-47DB-B039-7D43E2FDF41D}"/>
              </a:ext>
            </a:extLst>
          </p:cNvPr>
          <p:cNvSpPr txBox="1"/>
          <p:nvPr/>
        </p:nvSpPr>
        <p:spPr>
          <a:xfrm>
            <a:off x="8402853" y="9407942"/>
            <a:ext cx="889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меры были предприняты?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2C8687-328C-418F-8103-27DFD8133BBC}"/>
              </a:ext>
            </a:extLst>
          </p:cNvPr>
          <p:cNvSpPr txBox="1"/>
          <p:nvPr/>
        </p:nvSpPr>
        <p:spPr>
          <a:xfrm>
            <a:off x="7418013" y="1764550"/>
            <a:ext cx="12326206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highlight>
                  <a:srgbClr val="CC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люди в большей степени подвержены риску заражения COVID-19, особенно страдающие хроническими болезнями, такими как диабет и сердечно-сосудистые заболевания. Чтобы избежать наихудшего исхода событий, государством было принято решение об ограничении социальных контактов во избежание распространению заболевания. </a:t>
            </a:r>
          </a:p>
          <a:p>
            <a:r>
              <a:rPr lang="pl-PL" sz="3200" dirty="0">
                <a:highlight>
                  <a:srgbClr val="CC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highlight>
                  <a:srgbClr val="CC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пожилых людей эти правила были еще строже. Им рекомендовали не контактировать с посторонними людьми и выходить только в случае необходимости,</a:t>
            </a:r>
          </a:p>
          <a:p>
            <a:endParaRPr lang="ru-RU" sz="3200" dirty="0">
              <a:highlight>
                <a:srgbClr val="CCFF99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3200" dirty="0">
              <a:highlight>
                <a:srgbClr val="CCFF99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highlight>
                  <a:srgbClr val="CC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В это время пожилые люди столкнулись с тем, что они не умеют пользоваться современными гаджетами, платить за коммунальные услуги онлайн, получать пенсию в банкомате. Им фактически запретили встречаться со сверстниками: ходить на кружки, танцы, кинопоказы, видеться с детьми и внуками. Такое ограничение негативно влияет на физическое и психическое здоровье пожилых людей, приводит к повышению их тревожности, напряженности и замкнутости.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5ED031-6441-4DE3-8235-90EF9355A3A9}"/>
              </a:ext>
            </a:extLst>
          </p:cNvPr>
          <p:cNvSpPr txBox="1"/>
          <p:nvPr/>
        </p:nvSpPr>
        <p:spPr>
          <a:xfrm>
            <a:off x="10972800" y="15171999"/>
            <a:ext cx="9042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волонтеров</a:t>
            </a:r>
            <a:r>
              <a:rPr lang="ru-RU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Благодаря поддержке благотворительного фонда, </a:t>
            </a:r>
            <a:r>
              <a:rPr lang="ru-RU" sz="3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обслуживания смог реализовать </a:t>
            </a:r>
            <a:r>
              <a:rPr lang="ru-RU" sz="3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транспортировку </a:t>
            </a:r>
            <a:r>
              <a:rPr lang="ru-RU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необходимых товаров всем нуждающимся – еду, медикаменты, средства защиты. </a:t>
            </a:r>
            <a:endParaRPr lang="ru-RU" sz="36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>
                <a:effectLst/>
                <a:highlight>
                  <a:srgbClr val="C9D55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Так же  была запущена горячая линия для психологической помощи пожилым людям.</a:t>
            </a:r>
          </a:p>
        </p:txBody>
      </p:sp>
    </p:spTree>
    <p:extLst>
      <p:ext uri="{BB962C8B-B14F-4D97-AF65-F5344CB8AC3E}">
        <p14:creationId xmlns:p14="http://schemas.microsoft.com/office/powerpoint/2010/main" xmlns="" val="175087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4A54761-090F-44CE-A4F5-5A7D13CAB2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1776" y="16261846"/>
            <a:ext cx="5881797" cy="3495448"/>
          </a:xfrm>
          <a:prstGeom prst="rect">
            <a:avLst/>
          </a:prstGeom>
        </p:spPr>
      </p:pic>
      <p:pic>
        <p:nvPicPr>
          <p:cNvPr id="2062" name="Picture 14" descr="Про нас">
            <a:extLst>
              <a:ext uri="{FF2B5EF4-FFF2-40B4-BE49-F238E27FC236}">
                <a16:creationId xmlns:a16="http://schemas.microsoft.com/office/drawing/2014/main" xmlns="" id="{50E4345F-38EF-4E02-8301-E6EC66F2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9040" y="13274303"/>
            <a:ext cx="4621877" cy="4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Доставка продуктов. Где дешевле?">
            <a:extLst>
              <a:ext uri="{FF2B5EF4-FFF2-40B4-BE49-F238E27FC236}">
                <a16:creationId xmlns:a16="http://schemas.microsoft.com/office/drawing/2014/main" xmlns="" id="{DCA5DBF1-FC01-40BD-8B9B-F525B440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14" y="13643570"/>
            <a:ext cx="5243173" cy="34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keta начала доставку продуктов из супермаркетов - новости Украины, -  LIGA.net">
            <a:extLst>
              <a:ext uri="{FF2B5EF4-FFF2-40B4-BE49-F238E27FC236}">
                <a16:creationId xmlns:a16="http://schemas.microsoft.com/office/drawing/2014/main" xmlns="" id="{14E1797C-179F-44AB-B86D-C92AE2B8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233" y="16311574"/>
            <a:ext cx="5958421" cy="34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сширение границ: как корпорация &amp;quot;АТБ&amp;quot; покоряет рынок Западной Украины">
            <a:extLst>
              <a:ext uri="{FF2B5EF4-FFF2-40B4-BE49-F238E27FC236}">
                <a16:creationId xmlns:a16="http://schemas.microsoft.com/office/drawing/2014/main" xmlns="" id="{7C3B93C2-EE22-4870-81D5-4A30CE8C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7601" y="8815030"/>
            <a:ext cx="6342062" cy="42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156883-0117-4736-B31C-1833ECD1C4EA}"/>
              </a:ext>
            </a:extLst>
          </p:cNvPr>
          <p:cNvSpPr txBox="1"/>
          <p:nvPr/>
        </p:nvSpPr>
        <p:spPr>
          <a:xfrm>
            <a:off x="5376318" y="5217389"/>
            <a:ext cx="5723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1C1E2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ru-RU" sz="3600" b="1" dirty="0">
                <a:solidFill>
                  <a:srgbClr val="1C1E2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Государство назначило дополнительную выплату в поддержку пенсионерам.</a:t>
            </a:r>
            <a:endParaRPr lang="ru-RU" sz="36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92170F8-609A-4056-BAA6-13C7A5E9F4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55" y="4908491"/>
            <a:ext cx="5029202" cy="651988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28BAC7-3460-4EC1-B4FA-D6B3C3E81CC4}"/>
              </a:ext>
            </a:extLst>
          </p:cNvPr>
          <p:cNvSpPr txBox="1"/>
          <p:nvPr/>
        </p:nvSpPr>
        <p:spPr>
          <a:xfrm>
            <a:off x="13187935" y="5047255"/>
            <a:ext cx="701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Введение «</a:t>
            </a:r>
            <a:r>
              <a:rPr lang="ru-RU" sz="3600" b="1" dirty="0">
                <a:solidFill>
                  <a:srgbClr val="000000"/>
                </a:solidFill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 для пожилых людей»</a:t>
            </a:r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супермаркетах.  </a:t>
            </a:r>
          </a:p>
        </p:txBody>
      </p:sp>
      <p:pic>
        <p:nvPicPr>
          <p:cNvPr id="16" name="Picture 8" descr="Компания «АТБ-Маркет» вводит специальный час для пожилых людей | Корпорація  АТБ">
            <a:hlinkClick r:id="rId8"/>
            <a:extLst>
              <a:ext uri="{FF2B5EF4-FFF2-40B4-BE49-F238E27FC236}">
                <a16:creationId xmlns:a16="http://schemas.microsoft.com/office/drawing/2014/main" xmlns="" id="{36BEC830-9812-4C4A-9524-B6D94402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1210" y="6296525"/>
            <a:ext cx="6342062" cy="33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E5360B-82D1-476D-907C-4CF904EFD5E8}"/>
              </a:ext>
            </a:extLst>
          </p:cNvPr>
          <p:cNvSpPr txBox="1"/>
          <p:nvPr/>
        </p:nvSpPr>
        <p:spPr>
          <a:xfrm>
            <a:off x="220755" y="12507403"/>
            <a:ext cx="73516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Запуск доставки из супермаркетов прямо под двери квартиры.</a:t>
            </a:r>
          </a:p>
          <a:p>
            <a:endParaRPr lang="ru-RU" dirty="0">
              <a:highlight>
                <a:srgbClr val="CCFF99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6B78D14-726C-497A-9E4C-E837570ACF99}"/>
              </a:ext>
            </a:extLst>
          </p:cNvPr>
          <p:cNvSpPr txBox="1"/>
          <p:nvPr/>
        </p:nvSpPr>
        <p:spPr>
          <a:xfrm>
            <a:off x="8156374" y="13409912"/>
            <a:ext cx="9644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Фонд 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Життєлюб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3600" b="1" dirty="0" err="1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Rozetka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почта 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запустили проект помощи людям пожилого возраста. Схема проста: заказчик оплачивает продуктовый набор на сайте, а через несколько дней социальные службы доставляют его пенсионеру.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7F46288-DFA9-4D16-8F22-EA8ABF5E4A69}"/>
              </a:ext>
            </a:extLst>
          </p:cNvPr>
          <p:cNvSpPr txBox="1"/>
          <p:nvPr/>
        </p:nvSpPr>
        <p:spPr>
          <a:xfrm>
            <a:off x="220755" y="623363"/>
            <a:ext cx="77266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проектов 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поддержке благотворительных организаций, направленных на психологическую помощь старшему поколению. Все встречи проходили в формате онлайн. Один из таких проектов –</a:t>
            </a:r>
            <a:endParaRPr lang="pl-PL" sz="3600" dirty="0">
              <a:effectLst/>
              <a:highlight>
                <a:srgbClr val="CCFF99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1C1E21"/>
                </a:solidFill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3600" b="1" dirty="0" err="1">
                <a:solidFill>
                  <a:srgbClr val="1C1E21"/>
                </a:solidFill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Здолаємо</a:t>
            </a:r>
            <a:r>
              <a:rPr lang="ru-RU" sz="3600" b="1" dirty="0">
                <a:solidFill>
                  <a:srgbClr val="1C1E21"/>
                </a:solidFill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1C1E21"/>
                </a:solidFill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3600" b="1" dirty="0">
                <a:solidFill>
                  <a:srgbClr val="1C1E21"/>
                </a:solidFill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разом!”</a:t>
            </a:r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3" name="Picture 6" descr="Как в Славянске борются со стрессом во время карантина люди старшего  возраста | Восточный Вариант">
            <a:hlinkClick r:id="rId10"/>
            <a:extLst>
              <a:ext uri="{FF2B5EF4-FFF2-40B4-BE49-F238E27FC236}">
                <a16:creationId xmlns:a16="http://schemas.microsoft.com/office/drawing/2014/main" xmlns="" id="{D8B33464-A722-494A-93F9-8BEA0248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7981" y="592613"/>
            <a:ext cx="6202119" cy="35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роєкт «Здолаємо його разом!» - допомога особам старшого віку з міст  Дружківка та Слов&amp;#39;янськ, які потерпають від домашнього насильства |  Донецька Обласна Державна адміністрація">
            <a:extLst>
              <a:ext uri="{FF2B5EF4-FFF2-40B4-BE49-F238E27FC236}">
                <a16:creationId xmlns:a16="http://schemas.microsoft.com/office/drawing/2014/main" xmlns="" id="{41FBE41D-8A18-41C4-9902-A88BAF2A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8201" y="301194"/>
            <a:ext cx="4083259" cy="40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ыплаты пенсионерам во время карантина в Украине 2020 года » Слово и Дело">
            <a:extLst>
              <a:ext uri="{FF2B5EF4-FFF2-40B4-BE49-F238E27FC236}">
                <a16:creationId xmlns:a16="http://schemas.microsoft.com/office/drawing/2014/main" xmlns="" id="{B448D54C-5067-4FF2-AF7A-C3CEA9C0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093" y="6965371"/>
            <a:ext cx="7779367" cy="43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ро нас">
            <a:extLst>
              <a:ext uri="{FF2B5EF4-FFF2-40B4-BE49-F238E27FC236}">
                <a16:creationId xmlns:a16="http://schemas.microsoft.com/office/drawing/2014/main" xmlns="" id="{650D0F99-D1CE-4DFB-A16C-6190A5FD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0777" y="16049625"/>
            <a:ext cx="3957638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348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Welcome to Our Brave New Unjust World | Green Left">
            <a:hlinkClick r:id="rId2"/>
            <a:extLst>
              <a:ext uri="{FF2B5EF4-FFF2-40B4-BE49-F238E27FC236}">
                <a16:creationId xmlns:a16="http://schemas.microsoft.com/office/drawing/2014/main" xmlns="" id="{D16A44DF-1505-4BAE-A228-A97D1078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12739" y="10039304"/>
            <a:ext cx="5890514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ПК для пенсионеров — Учебный центр Инноваций - курсы по доступным ценам в  Киеве">
            <a:hlinkClick r:id="rId4"/>
            <a:extLst>
              <a:ext uri="{FF2B5EF4-FFF2-40B4-BE49-F238E27FC236}">
                <a16:creationId xmlns:a16="http://schemas.microsoft.com/office/drawing/2014/main" xmlns="" id="{759858B4-DC50-483B-9787-F129DA538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9324" y="3281600"/>
            <a:ext cx="5897041" cy="35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то такое старость? Звезды высказались в День пожилых людей | Шоу |  OBOZREVATEL">
            <a:extLst>
              <a:ext uri="{FF2B5EF4-FFF2-40B4-BE49-F238E27FC236}">
                <a16:creationId xmlns:a16="http://schemas.microsoft.com/office/drawing/2014/main" xmlns="" id="{D65F7BCF-B4A6-4566-B030-C25C89C5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203" y="2779476"/>
            <a:ext cx="6122055" cy="34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ПОМОЩЬ РЯДОМ: В УКРАИНЕ ЗАПУСТИЛИ СЕРВИС ДЛЯ ПОМОЩИ НУЖДАЮЩИМСЯ В УСЛОВИЯХ  КАРАНТИНА – Українська служба новин">
            <a:extLst>
              <a:ext uri="{FF2B5EF4-FFF2-40B4-BE49-F238E27FC236}">
                <a16:creationId xmlns:a16="http://schemas.microsoft.com/office/drawing/2014/main" xmlns="" id="{7B3E1D12-05C8-41C0-9CD6-302B6A6A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622" y="14552346"/>
            <a:ext cx="8235827" cy="37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оммунальные платежи в Украине: оплата коммунальных услуг через Интернет в  2021 году">
            <a:extLst>
              <a:ext uri="{FF2B5EF4-FFF2-40B4-BE49-F238E27FC236}">
                <a16:creationId xmlns:a16="http://schemas.microsoft.com/office/drawing/2014/main" xmlns="" id="{AAEBC5E5-CB39-47F1-8674-659EF0260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074" y="10402304"/>
            <a:ext cx="5833300" cy="3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Добрі справи у важкі часи коронавірусу: як допомагати іншим - BBC News  Україна">
            <a:extLst>
              <a:ext uri="{FF2B5EF4-FFF2-40B4-BE49-F238E27FC236}">
                <a16:creationId xmlns:a16="http://schemas.microsoft.com/office/drawing/2014/main" xmlns="" id="{FEAFDD48-19BA-40EA-9757-9DEF0B47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58" y="9869383"/>
            <a:ext cx="6214889" cy="35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Наша аудиторія — одна з найвразливіших”. Як працює та комунікує фонд “ Життєлюб” під час карантину - Bazilik Media">
            <a:extLst>
              <a:ext uri="{FF2B5EF4-FFF2-40B4-BE49-F238E27FC236}">
                <a16:creationId xmlns:a16="http://schemas.microsoft.com/office/drawing/2014/main" xmlns="" id="{46A34FA7-4C08-4DA5-BAF1-914C9284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1193" y="6819171"/>
            <a:ext cx="6087407" cy="34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Благотворительность во время карантина: организации, помогающие людям прямо  сейчас">
            <a:extLst>
              <a:ext uri="{FF2B5EF4-FFF2-40B4-BE49-F238E27FC236}">
                <a16:creationId xmlns:a16="http://schemas.microsoft.com/office/drawing/2014/main" xmlns="" id="{E720A7FD-B978-4E3F-B6E4-C0E1F676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-5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58" y="2380112"/>
            <a:ext cx="5337782" cy="53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Starenki">
            <a:hlinkClick r:id="rId13"/>
            <a:extLst>
              <a:ext uri="{FF2B5EF4-FFF2-40B4-BE49-F238E27FC236}">
                <a16:creationId xmlns:a16="http://schemas.microsoft.com/office/drawing/2014/main" xmlns="" id="{7E5E55DD-4EC4-4C97-AF98-DEB0B349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784" y="117238"/>
            <a:ext cx="5218439" cy="30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6F7F0C-C20F-421B-B44A-F252D351FD65}"/>
              </a:ext>
            </a:extLst>
          </p:cNvPr>
          <p:cNvSpPr txBox="1"/>
          <p:nvPr/>
        </p:nvSpPr>
        <p:spPr>
          <a:xfrm>
            <a:off x="232022" y="7980738"/>
            <a:ext cx="67274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«</a:t>
            </a:r>
            <a:r>
              <a:rPr lang="ru-RU" sz="36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Життєлюб</a:t>
            </a:r>
            <a:r>
              <a:rPr lang="ru-RU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запустил проект «</a:t>
            </a:r>
            <a:r>
              <a:rPr lang="ru-RU" sz="36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Rежим</a:t>
            </a:r>
            <a:r>
              <a:rPr lang="ru-RU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размещает варианты досуга для пенсионеров.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FE7A2B-FE9D-4630-9F56-7F1FC1E65545}"/>
              </a:ext>
            </a:extLst>
          </p:cNvPr>
          <p:cNvSpPr txBox="1"/>
          <p:nvPr/>
        </p:nvSpPr>
        <p:spPr>
          <a:xfrm>
            <a:off x="11232449" y="7675908"/>
            <a:ext cx="8877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Все оплаты коммунальные были 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переведены в дистанционный режим. Таким образом была запущена «горячая линия» банков (такую услугу уже запустил </a:t>
            </a:r>
            <a:r>
              <a:rPr lang="ru-RU" sz="3600" dirty="0" err="1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Приватбанк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или непосредственно у почтальона при получении пенсии. </a:t>
            </a:r>
            <a:endParaRPr lang="ru-RU" sz="3600" dirty="0">
              <a:highlight>
                <a:srgbClr val="CCFF99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755E53-A108-4097-B007-9497FC0ACDD6}"/>
              </a:ext>
            </a:extLst>
          </p:cNvPr>
          <p:cNvSpPr txBox="1"/>
          <p:nvPr/>
        </p:nvSpPr>
        <p:spPr>
          <a:xfrm>
            <a:off x="242790" y="117238"/>
            <a:ext cx="11230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 </a:t>
            </a:r>
            <a:r>
              <a:rPr lang="ru-RU" sz="3600" b="1" dirty="0" err="1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Starenki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Они развозят пожилым людям продуктовые наборы, горячие обеды, а также собирают средства на корм для собак и кошек, которые часто являются единственными друзьями людей третьего возраста.</a:t>
            </a:r>
          </a:p>
        </p:txBody>
      </p:sp>
      <p:pic>
        <p:nvPicPr>
          <p:cNvPr id="3078" name="Picture 6" descr="Компьютерные курсы для &amp;quot;начинающих&amp;quot; пенсионеров бесплатно: программа  &amp;quot;Электронный гражданин&amp;quot;, видео">
            <a:extLst>
              <a:ext uri="{FF2B5EF4-FFF2-40B4-BE49-F238E27FC236}">
                <a16:creationId xmlns:a16="http://schemas.microsoft.com/office/drawing/2014/main" xmlns="" id="{7B74D796-56BF-464D-AB55-E6FF9645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5282" y="1475252"/>
            <a:ext cx="7023513" cy="3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Минсоцполитики внедрило online-платформа «Помощь рядом» | Тезис-новости  одесского региона">
            <a:hlinkClick r:id="rId16"/>
            <a:extLst>
              <a:ext uri="{FF2B5EF4-FFF2-40B4-BE49-F238E27FC236}">
                <a16:creationId xmlns:a16="http://schemas.microsoft.com/office/drawing/2014/main" xmlns="" id="{CCD704E5-1CD0-43B2-9803-5CAD18404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5681" y="15365778"/>
            <a:ext cx="6087407" cy="304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E2E03A-8334-46F6-B63C-40B9AAB5D3F2}"/>
              </a:ext>
            </a:extLst>
          </p:cNvPr>
          <p:cNvSpPr txBox="1"/>
          <p:nvPr/>
        </p:nvSpPr>
        <p:spPr>
          <a:xfrm>
            <a:off x="427464" y="14519189"/>
            <a:ext cx="10212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12) На базе Министерства социальной политики Украины 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начала работать онлайн платформа </a:t>
            </a:r>
            <a:r>
              <a:rPr lang="ru-RU" sz="3600" b="1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«Помощь рядом», </a:t>
            </a:r>
            <a:r>
              <a:rPr lang="ru-RU" sz="3600" dirty="0">
                <a:effectLst/>
                <a:highlight>
                  <a:srgbClr val="CCFF99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 позволяет оперативно определять потребности пожилых людей и других уязвимых групп, и предоставлять им социальные услуги и другую необходимую помощь.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860F7A-ECE8-4A2C-BB90-475AF2C07AC4}"/>
              </a:ext>
            </a:extLst>
          </p:cNvPr>
          <p:cNvSpPr txBox="1"/>
          <p:nvPr/>
        </p:nvSpPr>
        <p:spPr>
          <a:xfrm>
            <a:off x="12711610" y="154592"/>
            <a:ext cx="7191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Создание бесплатных онлайн курсов по </a:t>
            </a:r>
            <a:r>
              <a:rPr lang="en-US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ru-RU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 для пожилого населения. </a:t>
            </a:r>
            <a:endParaRPr lang="ru-RU" sz="3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9360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387</TotalTime>
  <Words>314</Words>
  <Application>Microsoft Office PowerPoint</Application>
  <PresentationFormat>Niestandardowy</PresentationFormat>
  <Paragraphs>26</Paragraphs>
  <Slides>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4</vt:i4>
      </vt:variant>
    </vt:vector>
  </HeadingPairs>
  <TitlesOfParts>
    <vt:vector size="6" baseType="lpstr">
      <vt:lpstr>Базис</vt:lpstr>
      <vt:lpstr>Motyw pakietu Office</vt:lpstr>
      <vt:lpstr>Slajd 1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Valeriia Norenko</dc:creator>
  <cp:lastModifiedBy>Asus_Komputer</cp:lastModifiedBy>
  <cp:revision>45</cp:revision>
  <dcterms:created xsi:type="dcterms:W3CDTF">2021-06-02T14:23:32Z</dcterms:created>
  <dcterms:modified xsi:type="dcterms:W3CDTF">2021-06-13T08:59:46Z</dcterms:modified>
</cp:coreProperties>
</file>