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B0F-D197-4E4D-84E8-769F726FAB80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92D0-25F9-4B60-A6BA-998812F765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899592" y="4667126"/>
            <a:ext cx="7416824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9600" dirty="0"/>
              <a:t>Zachowania zdrowotne osób starszych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ytuł 3"/>
          <p:cNvSpPr txBox="1">
            <a:spLocks/>
          </p:cNvSpPr>
          <p:nvPr/>
        </p:nvSpPr>
        <p:spPr>
          <a:xfrm>
            <a:off x="1043608" y="5517232"/>
            <a:ext cx="7128792" cy="7060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fontAlgn="base"/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 n. biol. inż. Mariola Mendrycka</a:t>
            </a:r>
            <a:r>
              <a:rPr lang="pl-PL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mgr Agnieszka Bednarek</a:t>
            </a:r>
            <a:r>
              <a:rPr lang="pl-PL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mgr Anna Dziuba</a:t>
            </a:r>
            <a:r>
              <a:rPr lang="pl-PL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l-PL" sz="2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Katedra Pielęgniarstwa, Wydział Nauk Medycznych i Nauk o Zdrowiu, Uniwersytet Technologiczno-Humanistyczny w Radomiu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base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Katedra Medycyny, Wydział Nauk Medycznych i Nauk o Zdrowiu, Uniwersytet Technologiczno-Humanistyczny w Radomiu,</a:t>
            </a:r>
            <a:endParaRPr lang="pl-PL" sz="2000" dirty="0">
              <a:latin typeface="Segoe UI" panose="020B0502040204020203" pitchFamily="34" charset="0"/>
            </a:endParaRPr>
          </a:p>
          <a:p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obacz obraz źródłowy">
            <a:extLst>
              <a:ext uri="{FF2B5EF4-FFF2-40B4-BE49-F238E27FC236}">
                <a16:creationId xmlns:a16="http://schemas.microsoft.com/office/drawing/2014/main" id="{B780C6C8-C025-4306-9817-464EE439C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8640"/>
            <a:ext cx="2987066" cy="66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" t="17643" r="2424" b="2896"/>
          <a:stretch/>
        </p:blipFill>
        <p:spPr>
          <a:xfrm>
            <a:off x="230909" y="1052736"/>
            <a:ext cx="8691418" cy="5449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13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58</Words>
  <Application>Microsoft Office PowerPoint</Application>
  <PresentationFormat>Pokaz na ekranie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Motyw pakietu Office</vt:lpstr>
      <vt:lpstr>Prezentacja programu PowerPoint</vt:lpstr>
      <vt:lpstr>Prezentacja programu PowerPoint</vt:lpstr>
    </vt:vector>
  </TitlesOfParts>
  <Company>WSEI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konferencji data konferencji Może informacja skąd jest finansowana – małą czcionką</dc:title>
  <dc:creator>Pracownik</dc:creator>
  <cp:lastModifiedBy>Mariola Mendrycka</cp:lastModifiedBy>
  <cp:revision>12</cp:revision>
  <dcterms:created xsi:type="dcterms:W3CDTF">2020-11-03T09:14:43Z</dcterms:created>
  <dcterms:modified xsi:type="dcterms:W3CDTF">2021-06-01T13:53:52Z</dcterms:modified>
</cp:coreProperties>
</file>