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9144000" cy="6858000" type="screen4x3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8" d="100"/>
          <a:sy n="108" d="100"/>
        </p:scale>
        <p:origin x="-156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4400" b="0" strike="noStrike" spc="-1">
                <a:solidFill>
                  <a:srgbClr val="000000"/>
                </a:solidFill>
                <a:latin typeface="Calibri"/>
              </a:rPr>
              <a:t>Kliknij, aby edytować styl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F9C2DA8-1053-4DCE-968C-AA3464484FF0}" type="datetime">
              <a:rPr lang="pl-PL" sz="1200" b="0" strike="noStrike" spc="-1">
                <a:solidFill>
                  <a:srgbClr val="8B8B8B"/>
                </a:solidFill>
                <a:latin typeface="Calibri"/>
              </a:rPr>
              <a:t>2020-12-04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E16A2794-3707-40D1-900C-7A84AA6AF88E}" type="slidenum">
              <a:rPr lang="pl-PL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4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899640" y="4667040"/>
            <a:ext cx="7416360" cy="7056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 fontScale="92500" lnSpcReduction="10000"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az-Cyrl-AZ" sz="2400" b="0" strike="noStrike" spc="-1" dirty="0">
                <a:solidFill>
                  <a:srgbClr val="000000"/>
                </a:solidFill>
                <a:latin typeface="Calibri"/>
              </a:rPr>
              <a:t>НАЗВАНИЕ СТЕНДОВОГО ДОКЛАДА/ПРЕЗЕНТАЦИИ/ВЫСТУПЛЕНИЯ</a:t>
            </a:r>
            <a:endParaRPr lang="ru-RU" sz="2400" b="0" strike="noStrike" spc="-1" dirty="0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2843640" y="5675400"/>
            <a:ext cx="3456000" cy="7056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 fontScale="70000" lnSpcReduction="20000"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az-Cyrl-AZ" sz="2800" b="0" strike="noStrike" spc="-1" dirty="0">
                <a:solidFill>
                  <a:srgbClr val="000000"/>
                </a:solidFill>
                <a:latin typeface="Calibri"/>
              </a:rPr>
              <a:t>ИМЯ, ФАМИЛИЯ АВТОРА</a:t>
            </a:r>
            <a:endParaRPr lang="ru-RU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az-Cyrl-AZ" sz="2800" b="0" strike="noStrike" spc="-1" dirty="0">
                <a:solidFill>
                  <a:srgbClr val="000000"/>
                </a:solidFill>
                <a:latin typeface="Calibri"/>
              </a:rPr>
              <a:t>МЕСТО РАБОТЫ</a:t>
            </a:r>
            <a:r>
              <a:rPr lang="pl-PL" sz="2800" b="0" strike="noStrike" spc="-1" dirty="0">
                <a:solidFill>
                  <a:srgbClr val="000000"/>
                </a:solidFill>
                <a:latin typeface="Calibri"/>
              </a:rPr>
              <a:t>/</a:t>
            </a:r>
            <a:r>
              <a:rPr lang="az-Cyrl-AZ" sz="2800" b="0" strike="noStrike" spc="-1" dirty="0">
                <a:solidFill>
                  <a:srgbClr val="000000"/>
                </a:solidFill>
                <a:latin typeface="Calibri"/>
              </a:rPr>
              <a:t>ДОЛЖНОСТЬ</a:t>
            </a:r>
            <a:endParaRPr lang="ru-RU" sz="2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11</Words>
  <Application>Microsoft Office PowerPoint</Application>
  <PresentationFormat>Pokaz na ekranie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Office Theme</vt:lpstr>
      <vt:lpstr>Prezentacja programu PowerPoint</vt:lpstr>
      <vt:lpstr>Prezentacja programu PowerPoint</vt:lpstr>
    </vt:vector>
  </TitlesOfParts>
  <Company>WSEI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konferencji data konferencji Może informacja skąd jest finansowana – małą czcionką</dc:title>
  <dc:creator>Pracownik</dc:creator>
  <cp:lastModifiedBy>Robert Chmura</cp:lastModifiedBy>
  <cp:revision>11</cp:revision>
  <dcterms:created xsi:type="dcterms:W3CDTF">2020-11-03T09:14:43Z</dcterms:created>
  <dcterms:modified xsi:type="dcterms:W3CDTF">2020-12-04T11:37:16Z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WSEI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Pokaz na ekranie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</vt:i4>
  </property>
</Properties>
</file>