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7B0F-D197-4E4D-84E8-769F726FAB80}" type="datetimeFigureOut">
              <a:rPr lang="pl-PL" smtClean="0"/>
              <a:pPr/>
              <a:t>2020-12-08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2D0-25F9-4B60-A6BA-998812F7655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899592" y="4595118"/>
            <a:ext cx="741682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sz="2800" dirty="0">
                <a:solidFill>
                  <a:schemeClr val="tx2">
                    <a:lumMod val="50000"/>
                  </a:schemeClr>
                </a:solidFill>
              </a:rPr>
              <a:t>Propozycje aktywizacji seniorów na przykładzie miasta Bielsko-Biała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2843808" y="5603230"/>
            <a:ext cx="345638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Klaudia Maksim-</a:t>
            </a:r>
            <a:r>
              <a:rPr lang="en-GB" sz="2800" noProof="0" dirty="0" err="1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Dąbrowska</a:t>
            </a:r>
            <a:endParaRPr lang="en-GB" sz="2800" noProof="0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Uniwersytet</a:t>
            </a:r>
            <a:r>
              <a:rPr kumimoji="0" lang="en-GB" sz="2800" b="0" i="0" u="none" strike="noStrike" kern="1200" cap="none" spc="0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800" b="0" i="0" u="none" strike="noStrike" kern="1200" cap="none" spc="0" normalizeH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Śląski</a:t>
            </a:r>
            <a:r>
              <a:rPr kumimoji="0" lang="en-GB" sz="2800" b="0" i="0" u="none" strike="noStrike" kern="1200" cap="none" spc="0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 </a:t>
            </a:r>
            <a:r>
              <a:rPr kumimoji="0" lang="en-GB" sz="2800" b="0" i="0" u="none" strike="noStrike" kern="1200" cap="none" spc="0" normalizeH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Katowicach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87424"/>
          </a:xfrm>
        </p:spPr>
        <p:txBody>
          <a:bodyPr>
            <a:noAutofit/>
          </a:bodyPr>
          <a:lstStyle/>
          <a:p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Instytucje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których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oferta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adresowana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jest do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seniorów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Bielski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Uniwersytet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Trzeciego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Wieku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organizacja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zajęć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wykładów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ćwiczeń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warsztatów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wycieczek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których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tematyka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może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okazać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się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pomocna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dla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osób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starszych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just"/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Instytucje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kultury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np. </a:t>
            </a:r>
            <a:r>
              <a:rPr lang="en-GB" sz="1600" dirty="0" err="1">
                <a:solidFill>
                  <a:schemeClr val="tx2">
                    <a:lumMod val="50000"/>
                  </a:schemeClr>
                </a:solidFill>
              </a:rPr>
              <a:t>Miejski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 Dom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Kultury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Książnica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Beskidzka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organizacja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zajęć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aktywizujących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oraz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integrujących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środowisko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osób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starszych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just"/>
            <a:r>
              <a:rPr lang="pl-PL" sz="1600" b="1" dirty="0">
                <a:solidFill>
                  <a:schemeClr val="tx2">
                    <a:lumMod val="50000"/>
                  </a:schemeClr>
                </a:solidFill>
              </a:rPr>
              <a:t>Środowiskowe Centrum Pomocy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np.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Dom </a:t>
            </a:r>
            <a:r>
              <a:rPr lang="pl-PL" sz="1600" dirty="0">
                <a:solidFill>
                  <a:schemeClr val="tx2">
                    <a:lumMod val="50000"/>
                  </a:schemeClr>
                </a:solidFill>
              </a:rPr>
              <a:t>Dziennego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Pobytu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dla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Osób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Starszych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ośrodki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wspierające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różne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grupy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społeczne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just"/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Domy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>
                <a:solidFill>
                  <a:schemeClr val="tx2">
                    <a:lumMod val="50000"/>
                  </a:schemeClr>
                </a:solidFill>
              </a:rPr>
              <a:t>Pomocy</a:t>
            </a:r>
            <a:r>
              <a:rPr lang="en-GB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Społecznej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np. „Dom </a:t>
            </a:r>
            <a:r>
              <a:rPr lang="en-GB" sz="1600" dirty="0" err="1">
                <a:solidFill>
                  <a:schemeClr val="tx2">
                    <a:lumMod val="50000"/>
                  </a:schemeClr>
                </a:solidFill>
              </a:rPr>
              <a:t>Nauczyciela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”, </a:t>
            </a:r>
            <a:r>
              <a:rPr lang="en-GB" sz="1600" dirty="0" err="1">
                <a:solidFill>
                  <a:schemeClr val="tx2">
                    <a:lumMod val="50000"/>
                  </a:schemeClr>
                </a:solidFill>
              </a:rPr>
              <a:t>dla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2">
                    <a:lumMod val="50000"/>
                  </a:schemeClr>
                </a:solidFill>
              </a:rPr>
              <a:t>Osób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Starszych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placówki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całodobowe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zapewniające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usługi </a:t>
            </a:r>
            <a:r>
              <a:rPr lang="pl-PL" sz="1600" dirty="0">
                <a:solidFill>
                  <a:schemeClr val="tx2">
                    <a:lumMod val="50000"/>
                  </a:schemeClr>
                </a:solidFill>
              </a:rPr>
              <a:t>opiekuńcze, bytowe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oraz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 wspomagające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just"/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Domy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>
                <a:solidFill>
                  <a:schemeClr val="tx2">
                    <a:lumMod val="50000"/>
                  </a:schemeClr>
                </a:solidFill>
              </a:rPr>
              <a:t>Opieki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np. 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„</a:t>
            </a:r>
            <a:r>
              <a:rPr lang="en-GB" sz="1600" dirty="0" err="1">
                <a:solidFill>
                  <a:schemeClr val="tx2">
                    <a:lumMod val="50000"/>
                  </a:schemeClr>
                </a:solidFill>
              </a:rPr>
              <a:t>Samarytanin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”, 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„DAISY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” (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placówki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2">
                    <a:lumMod val="50000"/>
                  </a:schemeClr>
                </a:solidFill>
              </a:rPr>
              <a:t>całodobowe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zapewniające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usługi </a:t>
            </a:r>
            <a:r>
              <a:rPr lang="pl-PL" sz="1600" dirty="0">
                <a:solidFill>
                  <a:schemeClr val="tx2">
                    <a:lumMod val="50000"/>
                  </a:schemeClr>
                </a:solidFill>
              </a:rPr>
              <a:t>opiekuńcze, bytowe </a:t>
            </a:r>
            <a:r>
              <a:rPr lang="en-GB" sz="1600" dirty="0" err="1">
                <a:solidFill>
                  <a:schemeClr val="tx2">
                    <a:lumMod val="50000"/>
                  </a:schemeClr>
                </a:solidFill>
              </a:rPr>
              <a:t>oraz</a:t>
            </a:r>
            <a:r>
              <a:rPr lang="pl-PL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wspomagające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just"/>
            <a:r>
              <a:rPr lang="en-GB" sz="1600" b="1" dirty="0">
                <a:solidFill>
                  <a:schemeClr val="tx2">
                    <a:lumMod val="50000"/>
                  </a:schemeClr>
                </a:solidFill>
              </a:rPr>
              <a:t>Dom </a:t>
            </a:r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Seniora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>
                <a:solidFill>
                  <a:schemeClr val="tx2">
                    <a:lumMod val="50000"/>
                  </a:schemeClr>
                </a:solidFill>
              </a:rPr>
              <a:t>„</a:t>
            </a:r>
            <a:r>
              <a:rPr lang="en-GB" sz="1600" b="1" dirty="0" err="1">
                <a:solidFill>
                  <a:schemeClr val="tx2">
                    <a:lumMod val="50000"/>
                  </a:schemeClr>
                </a:solidFill>
              </a:rPr>
              <a:t>Pałacyk</a:t>
            </a:r>
            <a:r>
              <a:rPr lang="en-GB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>
                <a:solidFill>
                  <a:schemeClr val="tx2">
                    <a:lumMod val="50000"/>
                  </a:schemeClr>
                </a:solidFill>
              </a:rPr>
              <a:t>Jankowskiego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smtClean="0"/>
              <a:t>(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placówka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całodobowa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zapewniając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pl-PL" sz="1600" dirty="0">
                <a:solidFill>
                  <a:schemeClr val="tx2">
                    <a:lumMod val="50000"/>
                  </a:schemeClr>
                </a:solidFill>
              </a:rPr>
              <a:t>usługi opiekuńcze, bytowe </a:t>
            </a:r>
            <a:r>
              <a:rPr lang="en-GB" sz="1600" dirty="0" err="1">
                <a:solidFill>
                  <a:schemeClr val="tx2">
                    <a:lumMod val="50000"/>
                  </a:schemeClr>
                </a:solidFill>
              </a:rPr>
              <a:t>oraz</a:t>
            </a:r>
            <a:r>
              <a:rPr lang="pl-PL" sz="1600" dirty="0">
                <a:solidFill>
                  <a:schemeClr val="tx2">
                    <a:lumMod val="50000"/>
                  </a:schemeClr>
                </a:solidFill>
              </a:rPr>
              <a:t> wspomagające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just"/>
            <a:r>
              <a:rPr lang="pl-PL" sz="1600" b="1" dirty="0">
                <a:solidFill>
                  <a:schemeClr val="tx2">
                    <a:lumMod val="50000"/>
                  </a:schemeClr>
                </a:solidFill>
              </a:rPr>
              <a:t>Bielsko-Bialski Ośrodek Sportu i </a:t>
            </a:r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</a:rPr>
              <a:t>Rekreacji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organizacja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wydarzeń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sportowych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promujących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aktywność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fizyczną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wśród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seniorów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GB" sz="16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Klub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>
                <a:solidFill>
                  <a:schemeClr val="tx2">
                    <a:lumMod val="50000"/>
                  </a:schemeClr>
                </a:solidFill>
              </a:rPr>
              <a:t>Aktywnego</a:t>
            </a:r>
            <a:r>
              <a:rPr lang="en-GB" sz="1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Seniora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organiz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acja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 warsztat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ów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 tematyczn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ych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, wykład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ów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 oraz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imprez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integracyjn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just"/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Stowarzyszenie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Akademia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2">
                    <a:lumMod val="50000"/>
                  </a:schemeClr>
                </a:solidFill>
              </a:rPr>
              <a:t>Seniora</a:t>
            </a:r>
            <a:r>
              <a:rPr lang="en-GB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organizacja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wykładów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wycieczek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imprez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2">
                    <a:lumMod val="50000"/>
                  </a:schemeClr>
                </a:solidFill>
              </a:rPr>
              <a:t>integracyjnych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  <a:endParaRPr lang="en-GB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3251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194</Words>
  <Application>Microsoft Office PowerPoint</Application>
  <PresentationFormat>Pokaz na ekranie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Instytucje, których oferta adresowana jest do seniorów:</vt:lpstr>
    </vt:vector>
  </TitlesOfParts>
  <Company>WSEI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konferencji data konferencji Może informacja skąd jest finansowana – małą czcionką</dc:title>
  <dc:creator>Pracownik</dc:creator>
  <cp:lastModifiedBy>Asus_Komputer</cp:lastModifiedBy>
  <cp:revision>30</cp:revision>
  <dcterms:created xsi:type="dcterms:W3CDTF">2020-11-03T09:14:43Z</dcterms:created>
  <dcterms:modified xsi:type="dcterms:W3CDTF">2020-12-08T07:08:38Z</dcterms:modified>
</cp:coreProperties>
</file>